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46" r:id="rId5"/>
    <p:sldId id="345" r:id="rId6"/>
    <p:sldId id="335" r:id="rId7"/>
    <p:sldId id="344" r:id="rId8"/>
    <p:sldId id="334" r:id="rId9"/>
    <p:sldId id="343" r:id="rId10"/>
    <p:sldId id="338" r:id="rId11"/>
  </p:sldIdLst>
  <p:sldSz cx="12192000" cy="6858000"/>
  <p:notesSz cx="6858000" cy="9144000"/>
  <p:defaultTextStyle>
    <a:defPPr>
      <a:defRPr lang="de-DE"/>
    </a:defPPr>
    <a:lvl1pPr marL="0" algn="l" defTabSz="228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28600" indent="-228600" algn="l" defTabSz="228600" rtl="0" eaLnBrk="1" latinLnBrk="0" hangingPunct="1">
      <a:lnSpc>
        <a:spcPct val="100000"/>
      </a:lnSpc>
      <a:spcBef>
        <a:spcPts val="0"/>
      </a:spcBef>
      <a:spcAft>
        <a:spcPts val="600"/>
      </a:spcAft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457200" indent="-228600" algn="l" defTabSz="457200" rtl="0" eaLnBrk="1" latinLnBrk="0" hangingPunct="1">
      <a:lnSpc>
        <a:spcPct val="100000"/>
      </a:lnSpc>
      <a:spcBef>
        <a:spcPts val="0"/>
      </a:spcBef>
      <a:spcAft>
        <a:spcPts val="600"/>
      </a:spcAft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0" algn="l" defTabSz="228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0" algn="l" defTabSz="228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0" algn="l" defTabSz="228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0" algn="l" defTabSz="228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0" algn="l" defTabSz="228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0" algn="l" defTabSz="228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C0E745-86AF-9D5A-AED2-4EF593422DBD}" name="Maurice Willen" initials="MW" userId="S::Maurice.Willen@ccm.ch::192a7812-3ac4-4524-baa3-d634c5fd1a43" providerId="AD"/>
  <p188:author id="{6225CA68-677E-0639-A566-39A1BC1B0297}" name="David Stoller" initials="DS" userId="S::david.stoller@ccm.ch::b87ad337-b22d-42ad-b75b-1ac77145ece2" providerId="AD"/>
  <p188:author id="{E045D79C-2AE7-D868-FB1A-FA3F7DF1D5BC}" name="Andreas Haupt" initials="AH" userId="S::Andreas.Haupt@ccm.ch::9ef0132f-d440-415c-b9fd-6b4ca31a60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DE56C-4B28-4DD7-9735-215C2D6A49F2}" v="30" dt="2024-06-19T11:54:55.189"/>
    <p1510:client id="{92BA6D04-297E-E35B-8305-9C2C0E2927F3}" v="41" dt="2024-06-20T08:56:26.641"/>
  </p1510:revLst>
</p1510:revInfo>
</file>

<file path=ppt/tableStyles.xml><?xml version="1.0" encoding="utf-8"?>
<a:tblStyleLst xmlns:a="http://schemas.openxmlformats.org/drawingml/2006/main" def="{B8D43A07-CD06-4FF8-8B1C-C8BB6A8B027B}">
  <a:tblStyle styleId="{B8D43A07-CD06-4FF8-8B1C-C8BB6A8B027B}" styleName="CCM-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100000"/>
            </a:schemeClr>
          </a:solidFill>
        </a:fill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ajor">
          <a:scrgbClr r="0" g="0" b="0"/>
        </a:fontRef>
        <a:schemeClr val="accent1"/>
      </a:tcTxStyle>
      <a:tcStyle>
        <a:tcBdr/>
      </a:tcStyle>
    </a:firstCol>
    <a:lastRow>
      <a:tcTxStyle b="on">
        <a:fontRef idx="major">
          <a:scrgbClr r="0" g="0" b="0"/>
        </a:fontRef>
        <a:schemeClr val="tx1"/>
      </a:tcTxStyle>
      <a:tcStyle>
        <a:tcBdr/>
      </a:tcStyle>
    </a:lastRow>
    <a:firstRow>
      <a:tcTxStyle b="on">
        <a:fontRef idx="major">
          <a:scrgbClr r="0" g="0" b="0"/>
        </a:fontRef>
        <a:schemeClr val="accent1"/>
      </a:tcTxStyle>
      <a:tcStyle>
        <a:tcBdr/>
      </a:tcStyle>
    </a:firstRow>
  </a:tblStyle>
  <a:tblStyle styleId="{E6B3AF3B-10F4-4A4D-8672-90A8A6AAF47C}" styleName="CCM-Table (Grid)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</a:tcStyle>
    </a:band1H>
    <a:band2H>
      <a:tcStyle>
        <a:tcBdr>
          <a:top>
            <a:ln w="3175" cmpd="sng">
              <a:solidFill>
                <a:schemeClr val="tx1"/>
              </a:solidFill>
            </a:ln>
          </a:top>
          <a:bottom>
            <a:ln w="3175" cmpd="sng">
              <a:solidFill>
                <a:schemeClr val="tx1"/>
              </a:solidFill>
            </a:ln>
          </a:bottom>
        </a:tcBdr>
      </a:tcStyle>
    </a:band2H>
    <a:band1V>
      <a:tcStyle>
        <a:tcBdr>
          <a:left>
            <a:ln w="3175" cmpd="sng">
              <a:solidFill>
                <a:schemeClr val="tx1"/>
              </a:solidFill>
            </a:ln>
          </a:left>
          <a:right>
            <a:ln w="3175" cmpd="sng">
              <a:solidFill>
                <a:schemeClr val="tx1"/>
              </a:solidFill>
            </a:ln>
          </a:right>
        </a:tcBdr>
      </a:tcStyle>
    </a:band1V>
    <a:band2V>
      <a:tcStyle>
        <a:tcBdr>
          <a:left>
            <a:ln w="3175" cmpd="sng">
              <a:solidFill>
                <a:schemeClr val="tx1"/>
              </a:solidFill>
            </a:ln>
          </a:left>
          <a:right>
            <a:ln w="3175" cmpd="sng">
              <a:solidFill>
                <a:schemeClr val="tx1"/>
              </a:solidFill>
            </a:ln>
          </a:right>
        </a:tcBdr>
      </a:tcStyle>
    </a:band2V>
    <a:lastCol>
      <a:tcTxStyle b="off"/>
      <a:tcStyle>
        <a:tcBdr/>
      </a:tcStyle>
    </a:lastCol>
    <a:firstCol>
      <a:tcTxStyle b="on">
        <a:fontRef idx="major">
          <a:scrgbClr r="0" g="0" b="0"/>
        </a:fontRef>
        <a:schemeClr val="accent1"/>
      </a:tcTxStyle>
      <a:tcStyle>
        <a:tcBdr/>
      </a:tcStyle>
    </a:firstCol>
    <a:lastRow>
      <a:tcTxStyle b="on">
        <a:fontRef idx="major">
          <a:scrgbClr r="0" g="0" b="0"/>
        </a:fontRef>
        <a:schemeClr val="tx1"/>
      </a:tcTxStyle>
      <a:tcStyle>
        <a:tcBdr>
          <a:bottom>
            <a:ln w="3175" cmpd="sng">
              <a:solidFill>
                <a:schemeClr val="tx1"/>
              </a:solidFill>
            </a:ln>
          </a:bottom>
        </a:tcBdr>
      </a:tcStyle>
    </a:lastRow>
    <a:firstRow>
      <a:tcTxStyle b="on">
        <a:fontRef idx="major">
          <a:scrgbClr r="0" g="0" b="0"/>
        </a:fontRef>
        <a:schemeClr val="accent1"/>
      </a:tcTxStyle>
      <a:tcStyle>
        <a:tcBdr>
          <a:top>
            <a:ln w="3175" cmpd="sng">
              <a:solidFill>
                <a:schemeClr val="tx1"/>
              </a:solidFill>
            </a:ln>
          </a:top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58" y="51"/>
      </p:cViewPr>
      <p:guideLst>
        <p:guide pos="3840"/>
        <p:guide orient="horz" pos="23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eister" userId="S::chris.meister@ccm.ch::ef154142-3aad-47a7-8c6d-ac10b04230c1" providerId="AD" clId="Web-{92BA6D04-297E-E35B-8305-9C2C0E2927F3}"/>
    <pc:docChg chg="modSld">
      <pc:chgData name="Chris Meister" userId="S::chris.meister@ccm.ch::ef154142-3aad-47a7-8c6d-ac10b04230c1" providerId="AD" clId="Web-{92BA6D04-297E-E35B-8305-9C2C0E2927F3}" dt="2024-06-20T08:56:26.641" v="39"/>
      <pc:docMkLst>
        <pc:docMk/>
      </pc:docMkLst>
      <pc:sldChg chg="addSp delSp modSp">
        <pc:chgData name="Chris Meister" userId="S::chris.meister@ccm.ch::ef154142-3aad-47a7-8c6d-ac10b04230c1" providerId="AD" clId="Web-{92BA6D04-297E-E35B-8305-9C2C0E2927F3}" dt="2024-06-20T08:56:19.094" v="37"/>
        <pc:sldMkLst>
          <pc:docMk/>
          <pc:sldMk cId="1242475062" sldId="335"/>
        </pc:sldMkLst>
        <pc:spChg chg="mod">
          <ac:chgData name="Chris Meister" userId="S::chris.meister@ccm.ch::ef154142-3aad-47a7-8c6d-ac10b04230c1" providerId="AD" clId="Web-{92BA6D04-297E-E35B-8305-9C2C0E2927F3}" dt="2024-06-20T08:54:06.684" v="26" actId="20577"/>
          <ac:spMkLst>
            <pc:docMk/>
            <pc:sldMk cId="1242475062" sldId="335"/>
            <ac:spMk id="3" creationId="{15008903-06B6-F3FC-BD85-927BE820F5D0}"/>
          </ac:spMkLst>
        </pc:spChg>
        <pc:spChg chg="add mod">
          <ac:chgData name="Chris Meister" userId="S::chris.meister@ccm.ch::ef154142-3aad-47a7-8c6d-ac10b04230c1" providerId="AD" clId="Web-{92BA6D04-297E-E35B-8305-9C2C0E2927F3}" dt="2024-06-20T08:56:18.734" v="36"/>
          <ac:spMkLst>
            <pc:docMk/>
            <pc:sldMk cId="1242475062" sldId="335"/>
            <ac:spMk id="7" creationId="{04351B5B-27ED-60D8-737C-38CB80367F54}"/>
          </ac:spMkLst>
        </pc:spChg>
        <pc:picChg chg="del">
          <ac:chgData name="Chris Meister" userId="S::chris.meister@ccm.ch::ef154142-3aad-47a7-8c6d-ac10b04230c1" providerId="AD" clId="Web-{92BA6D04-297E-E35B-8305-9C2C0E2927F3}" dt="2024-06-20T08:56:18.734" v="36"/>
          <ac:picMkLst>
            <pc:docMk/>
            <pc:sldMk cId="1242475062" sldId="335"/>
            <ac:picMk id="8" creationId="{1027A33B-8B31-7095-1FBC-819114BD52FC}"/>
          </ac:picMkLst>
        </pc:picChg>
        <pc:picChg chg="add">
          <ac:chgData name="Chris Meister" userId="S::chris.meister@ccm.ch::ef154142-3aad-47a7-8c6d-ac10b04230c1" providerId="AD" clId="Web-{92BA6D04-297E-E35B-8305-9C2C0E2927F3}" dt="2024-06-20T08:56:19.094" v="37"/>
          <ac:picMkLst>
            <pc:docMk/>
            <pc:sldMk cId="1242475062" sldId="335"/>
            <ac:picMk id="10" creationId="{03B8ACF8-C0F0-F781-8E67-6A1CC6B57720}"/>
          </ac:picMkLst>
        </pc:picChg>
      </pc:sldChg>
      <pc:sldChg chg="addSp delSp modSp">
        <pc:chgData name="Chris Meister" userId="S::chris.meister@ccm.ch::ef154142-3aad-47a7-8c6d-ac10b04230c1" providerId="AD" clId="Web-{92BA6D04-297E-E35B-8305-9C2C0E2927F3}" dt="2024-06-20T08:56:26.641" v="39"/>
        <pc:sldMkLst>
          <pc:docMk/>
          <pc:sldMk cId="2630446508" sldId="344"/>
        </pc:sldMkLst>
        <pc:spChg chg="add mod">
          <ac:chgData name="Chris Meister" userId="S::chris.meister@ccm.ch::ef154142-3aad-47a7-8c6d-ac10b04230c1" providerId="AD" clId="Web-{92BA6D04-297E-E35B-8305-9C2C0E2927F3}" dt="2024-06-20T08:56:24.156" v="38"/>
          <ac:spMkLst>
            <pc:docMk/>
            <pc:sldMk cId="2630446508" sldId="344"/>
            <ac:spMk id="8" creationId="{B5A991BC-8888-D877-6FF4-26AF51569279}"/>
          </ac:spMkLst>
        </pc:spChg>
        <pc:picChg chg="add del mod">
          <ac:chgData name="Chris Meister" userId="S::chris.meister@ccm.ch::ef154142-3aad-47a7-8c6d-ac10b04230c1" providerId="AD" clId="Web-{92BA6D04-297E-E35B-8305-9C2C0E2927F3}" dt="2024-06-20T08:56:24.156" v="38"/>
          <ac:picMkLst>
            <pc:docMk/>
            <pc:sldMk cId="2630446508" sldId="344"/>
            <ac:picMk id="6" creationId="{3B297F18-F0E7-29AA-33C7-174E809A0861}"/>
          </ac:picMkLst>
        </pc:picChg>
        <pc:picChg chg="add">
          <ac:chgData name="Chris Meister" userId="S::chris.meister@ccm.ch::ef154142-3aad-47a7-8c6d-ac10b04230c1" providerId="AD" clId="Web-{92BA6D04-297E-E35B-8305-9C2C0E2927F3}" dt="2024-06-20T08:56:26.641" v="39"/>
          <ac:picMkLst>
            <pc:docMk/>
            <pc:sldMk cId="2630446508" sldId="344"/>
            <ac:picMk id="10" creationId="{F9926F83-CD26-25D9-E9B2-0334CA0FDAB9}"/>
          </ac:picMkLst>
        </pc:picChg>
        <pc:picChg chg="del">
          <ac:chgData name="Chris Meister" userId="S::chris.meister@ccm.ch::ef154142-3aad-47a7-8c6d-ac10b04230c1" providerId="AD" clId="Web-{92BA6D04-297E-E35B-8305-9C2C0E2927F3}" dt="2024-06-20T08:55:33.264" v="30"/>
          <ac:picMkLst>
            <pc:docMk/>
            <pc:sldMk cId="2630446508" sldId="344"/>
            <ac:picMk id="2050" creationId="{5F933456-4752-2BD6-E90F-3762CF220AC7}"/>
          </ac:picMkLst>
        </pc:picChg>
      </pc:sldChg>
      <pc:sldChg chg="addSp delSp modSp">
        <pc:chgData name="Chris Meister" userId="S::chris.meister@ccm.ch::ef154142-3aad-47a7-8c6d-ac10b04230c1" providerId="AD" clId="Web-{92BA6D04-297E-E35B-8305-9C2C0E2927F3}" dt="2024-06-20T08:56:10.578" v="35" actId="1076"/>
        <pc:sldMkLst>
          <pc:docMk/>
          <pc:sldMk cId="3524283476" sldId="345"/>
        </pc:sldMkLst>
        <pc:spChg chg="mod">
          <ac:chgData name="Chris Meister" userId="S::chris.meister@ccm.ch::ef154142-3aad-47a7-8c6d-ac10b04230c1" providerId="AD" clId="Web-{92BA6D04-297E-E35B-8305-9C2C0E2927F3}" dt="2024-06-20T08:52:19.572" v="21" actId="20577"/>
          <ac:spMkLst>
            <pc:docMk/>
            <pc:sldMk cId="3524283476" sldId="345"/>
            <ac:spMk id="3" creationId="{15008903-06B6-F3FC-BD85-927BE820F5D0}"/>
          </ac:spMkLst>
        </pc:spChg>
        <pc:picChg chg="add mod ord">
          <ac:chgData name="Chris Meister" userId="S::chris.meister@ccm.ch::ef154142-3aad-47a7-8c6d-ac10b04230c1" providerId="AD" clId="Web-{92BA6D04-297E-E35B-8305-9C2C0E2927F3}" dt="2024-06-20T08:56:10.578" v="35" actId="1076"/>
          <ac:picMkLst>
            <pc:docMk/>
            <pc:sldMk cId="3524283476" sldId="345"/>
            <ac:picMk id="7" creationId="{EA7604AA-93BC-076F-DC71-4DB768A21B53}"/>
          </ac:picMkLst>
        </pc:picChg>
        <pc:picChg chg="del">
          <ac:chgData name="Chris Meister" userId="S::chris.meister@ccm.ch::ef154142-3aad-47a7-8c6d-ac10b04230c1" providerId="AD" clId="Web-{92BA6D04-297E-E35B-8305-9C2C0E2927F3}" dt="2024-06-20T08:54:35.310" v="27"/>
          <ac:picMkLst>
            <pc:docMk/>
            <pc:sldMk cId="3524283476" sldId="345"/>
            <ac:picMk id="1028" creationId="{F2C15E21-C3B0-1CFC-98B3-BE5A54B864D8}"/>
          </ac:picMkLst>
        </pc:picChg>
      </pc:sldChg>
    </pc:docChg>
  </pc:docChgLst>
  <pc:docChgLst>
    <pc:chgData name="Chris Meister" userId="S::chris.meister@ccm.ch::ef154142-3aad-47a7-8c6d-ac10b04230c1" providerId="AD" clId="Web-{9C8EC1C6-E070-5632-ED79-BC3F85B9A54F}"/>
    <pc:docChg chg="modSld">
      <pc:chgData name="Chris Meister" userId="S::chris.meister@ccm.ch::ef154142-3aad-47a7-8c6d-ac10b04230c1" providerId="AD" clId="Web-{9C8EC1C6-E070-5632-ED79-BC3F85B9A54F}" dt="2024-06-10T11:47:33.873" v="1" actId="20577"/>
      <pc:docMkLst>
        <pc:docMk/>
      </pc:docMkLst>
      <pc:sldChg chg="modSp">
        <pc:chgData name="Chris Meister" userId="S::chris.meister@ccm.ch::ef154142-3aad-47a7-8c6d-ac10b04230c1" providerId="AD" clId="Web-{9C8EC1C6-E070-5632-ED79-BC3F85B9A54F}" dt="2024-06-10T11:47:33.873" v="1" actId="20577"/>
        <pc:sldMkLst>
          <pc:docMk/>
          <pc:sldMk cId="3524283476" sldId="345"/>
        </pc:sldMkLst>
        <pc:spChg chg="mod">
          <ac:chgData name="Chris Meister" userId="S::chris.meister@ccm.ch::ef154142-3aad-47a7-8c6d-ac10b04230c1" providerId="AD" clId="Web-{9C8EC1C6-E070-5632-ED79-BC3F85B9A54F}" dt="2024-06-10T11:47:33.873" v="1" actId="20577"/>
          <ac:spMkLst>
            <pc:docMk/>
            <pc:sldMk cId="3524283476" sldId="345"/>
            <ac:spMk id="3" creationId="{15008903-06B6-F3FC-BD85-927BE820F5D0}"/>
          </ac:spMkLst>
        </pc:spChg>
      </pc:sldChg>
    </pc:docChg>
  </pc:docChgLst>
  <pc:docChgLst>
    <pc:chgData name="David Stoller" userId="b87ad337-b22d-42ad-b75b-1ac77145ece2" providerId="ADAL" clId="{65DDE56C-4B28-4DD7-9735-215C2D6A49F2}"/>
    <pc:docChg chg="undo redo custSel addSld delSld modSld sldOrd">
      <pc:chgData name="David Stoller" userId="b87ad337-b22d-42ad-b75b-1ac77145ece2" providerId="ADAL" clId="{65DDE56C-4B28-4DD7-9735-215C2D6A49F2}" dt="2024-06-21T05:18:46.092" v="1379" actId="20577"/>
      <pc:docMkLst>
        <pc:docMk/>
      </pc:docMkLst>
      <pc:sldChg chg="addSp delSp modSp mod ord">
        <pc:chgData name="David Stoller" userId="b87ad337-b22d-42ad-b75b-1ac77145ece2" providerId="ADAL" clId="{65DDE56C-4B28-4DD7-9735-215C2D6A49F2}" dt="2024-06-21T05:17:02.346" v="1301" actId="20577"/>
        <pc:sldMkLst>
          <pc:docMk/>
          <pc:sldMk cId="1242475062" sldId="335"/>
        </pc:sldMkLst>
        <pc:spChg chg="mod">
          <ac:chgData name="David Stoller" userId="b87ad337-b22d-42ad-b75b-1ac77145ece2" providerId="ADAL" clId="{65DDE56C-4B28-4DD7-9735-215C2D6A49F2}" dt="2024-06-21T05:17:02.346" v="1301" actId="20577"/>
          <ac:spMkLst>
            <pc:docMk/>
            <pc:sldMk cId="1242475062" sldId="335"/>
            <ac:spMk id="3" creationId="{15008903-06B6-F3FC-BD85-927BE820F5D0}"/>
          </ac:spMkLst>
        </pc:spChg>
        <pc:spChg chg="add del mod">
          <ac:chgData name="David Stoller" userId="b87ad337-b22d-42ad-b75b-1ac77145ece2" providerId="ADAL" clId="{65DDE56C-4B28-4DD7-9735-215C2D6A49F2}" dt="2024-06-13T10:16:35.521" v="1139" actId="22"/>
          <ac:spMkLst>
            <pc:docMk/>
            <pc:sldMk cId="1242475062" sldId="335"/>
            <ac:spMk id="7" creationId="{336690A3-5090-6F82-EE76-139AB0DB10DF}"/>
          </ac:spMkLst>
        </pc:spChg>
        <pc:spChg chg="add del mod">
          <ac:chgData name="David Stoller" userId="b87ad337-b22d-42ad-b75b-1ac77145ece2" providerId="ADAL" clId="{65DDE56C-4B28-4DD7-9735-215C2D6A49F2}" dt="2024-06-19T11:54:24.267" v="1237"/>
          <ac:spMkLst>
            <pc:docMk/>
            <pc:sldMk cId="1242475062" sldId="335"/>
            <ac:spMk id="7" creationId="{527D2CA2-6D13-AF76-65C1-720124B0E6B2}"/>
          </ac:spMkLst>
        </pc:spChg>
        <pc:graphicFrameChg chg="add del modGraphic">
          <ac:chgData name="David Stoller" userId="b87ad337-b22d-42ad-b75b-1ac77145ece2" providerId="ADAL" clId="{65DDE56C-4B28-4DD7-9735-215C2D6A49F2}" dt="2024-06-11T04:38:44.574" v="1085" actId="27309"/>
          <ac:graphicFrameMkLst>
            <pc:docMk/>
            <pc:sldMk cId="1242475062" sldId="335"/>
            <ac:graphicFrameMk id="7" creationId="{1D7B5E67-4734-F835-7551-4AFB6BFB7FBB}"/>
          </ac:graphicFrameMkLst>
        </pc:graphicFrameChg>
        <pc:picChg chg="add del">
          <ac:chgData name="David Stoller" userId="b87ad337-b22d-42ad-b75b-1ac77145ece2" providerId="ADAL" clId="{65DDE56C-4B28-4DD7-9735-215C2D6A49F2}" dt="2024-06-07T07:07:25.197" v="889" actId="21"/>
          <ac:picMkLst>
            <pc:docMk/>
            <pc:sldMk cId="1242475062" sldId="335"/>
            <ac:picMk id="6" creationId="{C0D732FF-B733-BB0F-F7BF-8C7B384D9950}"/>
          </ac:picMkLst>
        </pc:picChg>
        <pc:picChg chg="add mod">
          <ac:chgData name="David Stoller" userId="b87ad337-b22d-42ad-b75b-1ac77145ece2" providerId="ADAL" clId="{65DDE56C-4B28-4DD7-9735-215C2D6A49F2}" dt="2024-06-19T11:54:55.188" v="1260" actId="18131"/>
          <ac:picMkLst>
            <pc:docMk/>
            <pc:sldMk cId="1242475062" sldId="335"/>
            <ac:picMk id="8" creationId="{1027A33B-8B31-7095-1FBC-819114BD52FC}"/>
          </ac:picMkLst>
        </pc:picChg>
        <pc:picChg chg="del mod modCrop">
          <ac:chgData name="David Stoller" userId="b87ad337-b22d-42ad-b75b-1ac77145ece2" providerId="ADAL" clId="{65DDE56C-4B28-4DD7-9735-215C2D6A49F2}" dt="2024-06-13T10:16:31.092" v="1138" actId="478"/>
          <ac:picMkLst>
            <pc:docMk/>
            <pc:sldMk cId="1242475062" sldId="335"/>
            <ac:picMk id="8" creationId="{4628BE8F-4507-FA4A-BF6B-2587B05BDE54}"/>
          </ac:picMkLst>
        </pc:picChg>
        <pc:picChg chg="add del mod ord modCrop">
          <ac:chgData name="David Stoller" userId="b87ad337-b22d-42ad-b75b-1ac77145ece2" providerId="ADAL" clId="{65DDE56C-4B28-4DD7-9735-215C2D6A49F2}" dt="2024-06-19T11:54:10.259" v="1236" actId="478"/>
          <ac:picMkLst>
            <pc:docMk/>
            <pc:sldMk cId="1242475062" sldId="335"/>
            <ac:picMk id="10" creationId="{AD3E4FA8-43F1-899A-A9A9-A304A1AE1995}"/>
          </ac:picMkLst>
        </pc:picChg>
      </pc:sldChg>
      <pc:sldChg chg="modSp mod">
        <pc:chgData name="David Stoller" userId="b87ad337-b22d-42ad-b75b-1ac77145ece2" providerId="ADAL" clId="{65DDE56C-4B28-4DD7-9735-215C2D6A49F2}" dt="2024-06-21T05:18:46.092" v="1379" actId="20577"/>
        <pc:sldMkLst>
          <pc:docMk/>
          <pc:sldMk cId="2630446508" sldId="344"/>
        </pc:sldMkLst>
        <pc:spChg chg="mod">
          <ac:chgData name="David Stoller" userId="b87ad337-b22d-42ad-b75b-1ac77145ece2" providerId="ADAL" clId="{65DDE56C-4B28-4DD7-9735-215C2D6A49F2}" dt="2024-06-21T05:18:46.092" v="1379" actId="20577"/>
          <ac:spMkLst>
            <pc:docMk/>
            <pc:sldMk cId="2630446508" sldId="344"/>
            <ac:spMk id="3" creationId="{AA9B43ED-4E4D-6D69-AA76-F0DB5413B675}"/>
          </ac:spMkLst>
        </pc:spChg>
      </pc:sldChg>
      <pc:sldChg chg="modSp mod">
        <pc:chgData name="David Stoller" userId="b87ad337-b22d-42ad-b75b-1ac77145ece2" providerId="ADAL" clId="{65DDE56C-4B28-4DD7-9735-215C2D6A49F2}" dt="2024-06-13T10:27:40.496" v="1190" actId="20577"/>
        <pc:sldMkLst>
          <pc:docMk/>
          <pc:sldMk cId="3524283476" sldId="345"/>
        </pc:sldMkLst>
        <pc:spChg chg="mod">
          <ac:chgData name="David Stoller" userId="b87ad337-b22d-42ad-b75b-1ac77145ece2" providerId="ADAL" clId="{65DDE56C-4B28-4DD7-9735-215C2D6A49F2}" dt="2024-06-13T10:27:40.496" v="1190" actId="20577"/>
          <ac:spMkLst>
            <pc:docMk/>
            <pc:sldMk cId="3524283476" sldId="345"/>
            <ac:spMk id="3" creationId="{15008903-06B6-F3FC-BD85-927BE820F5D0}"/>
          </ac:spMkLst>
        </pc:spChg>
        <pc:picChg chg="mod">
          <ac:chgData name="David Stoller" userId="b87ad337-b22d-42ad-b75b-1ac77145ece2" providerId="ADAL" clId="{65DDE56C-4B28-4DD7-9735-215C2D6A49F2}" dt="2024-06-07T07:18:54.139" v="956" actId="1035"/>
          <ac:picMkLst>
            <pc:docMk/>
            <pc:sldMk cId="3524283476" sldId="345"/>
            <ac:picMk id="5" creationId="{8A13ED53-74B0-ECD6-178F-06A5B103A815}"/>
          </ac:picMkLst>
        </pc:picChg>
      </pc:sldChg>
      <pc:sldChg chg="addSp delSp modSp mod modClrScheme chgLayout">
        <pc:chgData name="David Stoller" userId="b87ad337-b22d-42ad-b75b-1ac77145ece2" providerId="ADAL" clId="{65DDE56C-4B28-4DD7-9735-215C2D6A49F2}" dt="2024-06-19T11:55:19.069" v="1261" actId="26606"/>
        <pc:sldMkLst>
          <pc:docMk/>
          <pc:sldMk cId="3027439099" sldId="346"/>
        </pc:sldMkLst>
        <pc:spChg chg="del mod ord">
          <ac:chgData name="David Stoller" userId="b87ad337-b22d-42ad-b75b-1ac77145ece2" providerId="ADAL" clId="{65DDE56C-4B28-4DD7-9735-215C2D6A49F2}" dt="2024-06-13T10:19:49.636" v="1173" actId="478"/>
          <ac:spMkLst>
            <pc:docMk/>
            <pc:sldMk cId="3027439099" sldId="346"/>
            <ac:spMk id="4" creationId="{3A3056C9-B8BE-BA30-7ABD-490FB6467A60}"/>
          </ac:spMkLst>
        </pc:spChg>
        <pc:spChg chg="mod">
          <ac:chgData name="David Stoller" userId="b87ad337-b22d-42ad-b75b-1ac77145ece2" providerId="ADAL" clId="{65DDE56C-4B28-4DD7-9735-215C2D6A49F2}" dt="2024-06-19T11:55:19.069" v="1261" actId="26606"/>
          <ac:spMkLst>
            <pc:docMk/>
            <pc:sldMk cId="3027439099" sldId="346"/>
            <ac:spMk id="12" creationId="{F02F1591-6F6F-8A57-32D3-3A07A957A39F}"/>
          </ac:spMkLst>
        </pc:spChg>
        <pc:spChg chg="del">
          <ac:chgData name="David Stoller" userId="b87ad337-b22d-42ad-b75b-1ac77145ece2" providerId="ADAL" clId="{65DDE56C-4B28-4DD7-9735-215C2D6A49F2}" dt="2024-06-13T10:15:31.453" v="1137" actId="478"/>
          <ac:spMkLst>
            <pc:docMk/>
            <pc:sldMk cId="3027439099" sldId="346"/>
            <ac:spMk id="14" creationId="{8EFEB45D-E575-C51B-E172-8E4119C62024}"/>
          </ac:spMkLst>
        </pc:spChg>
        <pc:spChg chg="add del mod">
          <ac:chgData name="David Stoller" userId="b87ad337-b22d-42ad-b75b-1ac77145ece2" providerId="ADAL" clId="{65DDE56C-4B28-4DD7-9735-215C2D6A49F2}" dt="2024-06-13T10:19:21.423" v="1160" actId="26606"/>
          <ac:spMkLst>
            <pc:docMk/>
            <pc:sldMk cId="3027439099" sldId="346"/>
            <ac:spMk id="17" creationId="{3302B442-DE51-98B9-7C43-ACA13C9C041B}"/>
          </ac:spMkLst>
        </pc:spChg>
        <pc:spChg chg="add mod">
          <ac:chgData name="David Stoller" userId="b87ad337-b22d-42ad-b75b-1ac77145ece2" providerId="ADAL" clId="{65DDE56C-4B28-4DD7-9735-215C2D6A49F2}" dt="2024-06-19T11:55:19.069" v="1261" actId="26606"/>
          <ac:spMkLst>
            <pc:docMk/>
            <pc:sldMk cId="3027439099" sldId="346"/>
            <ac:spMk id="18" creationId="{B6DE205F-0A92-0CD6-BE5B-58D63AF518FD}"/>
          </ac:spMkLst>
        </pc:spChg>
        <pc:spChg chg="add del mod">
          <ac:chgData name="David Stoller" userId="b87ad337-b22d-42ad-b75b-1ac77145ece2" providerId="ADAL" clId="{65DDE56C-4B28-4DD7-9735-215C2D6A49F2}" dt="2024-06-13T10:19:21.423" v="1160" actId="26606"/>
          <ac:spMkLst>
            <pc:docMk/>
            <pc:sldMk cId="3027439099" sldId="346"/>
            <ac:spMk id="19" creationId="{E481D364-1F4E-A570-7C2F-9E5EFBB4662F}"/>
          </ac:spMkLst>
        </pc:spChg>
        <pc:spChg chg="add mod">
          <ac:chgData name="David Stoller" userId="b87ad337-b22d-42ad-b75b-1ac77145ece2" providerId="ADAL" clId="{65DDE56C-4B28-4DD7-9735-215C2D6A49F2}" dt="2024-06-19T11:55:19.069" v="1261" actId="26606"/>
          <ac:spMkLst>
            <pc:docMk/>
            <pc:sldMk cId="3027439099" sldId="346"/>
            <ac:spMk id="20" creationId="{F820CA79-C36F-236D-92E6-C70A77405FBE}"/>
          </ac:spMkLst>
        </pc:spChg>
        <pc:spChg chg="add del">
          <ac:chgData name="David Stoller" userId="b87ad337-b22d-42ad-b75b-1ac77145ece2" providerId="ADAL" clId="{65DDE56C-4B28-4DD7-9735-215C2D6A49F2}" dt="2024-06-13T10:19:23.370" v="1162" actId="26606"/>
          <ac:spMkLst>
            <pc:docMk/>
            <pc:sldMk cId="3027439099" sldId="346"/>
            <ac:spMk id="21" creationId="{88E1221C-EEC4-B82B-C411-D31BBD82A4BE}"/>
          </ac:spMkLst>
        </pc:spChg>
        <pc:spChg chg="add del mod">
          <ac:chgData name="David Stoller" userId="b87ad337-b22d-42ad-b75b-1ac77145ece2" providerId="ADAL" clId="{65DDE56C-4B28-4DD7-9735-215C2D6A49F2}" dt="2024-06-13T10:19:25.875" v="1164" actId="26606"/>
          <ac:spMkLst>
            <pc:docMk/>
            <pc:sldMk cId="3027439099" sldId="346"/>
            <ac:spMk id="23" creationId="{3302B442-DE51-98B9-7C43-ACA13C9C041B}"/>
          </ac:spMkLst>
        </pc:spChg>
        <pc:spChg chg="add del mod">
          <ac:chgData name="David Stoller" userId="b87ad337-b22d-42ad-b75b-1ac77145ece2" providerId="ADAL" clId="{65DDE56C-4B28-4DD7-9735-215C2D6A49F2}" dt="2024-06-13T10:19:25.875" v="1164" actId="26606"/>
          <ac:spMkLst>
            <pc:docMk/>
            <pc:sldMk cId="3027439099" sldId="346"/>
            <ac:spMk id="24" creationId="{E481D364-1F4E-A570-7C2F-9E5EFBB4662F}"/>
          </ac:spMkLst>
        </pc:spChg>
        <pc:spChg chg="add del mod">
          <ac:chgData name="David Stoller" userId="b87ad337-b22d-42ad-b75b-1ac77145ece2" providerId="ADAL" clId="{65DDE56C-4B28-4DD7-9735-215C2D6A49F2}" dt="2024-06-13T10:19:28.299" v="1166" actId="26606"/>
          <ac:spMkLst>
            <pc:docMk/>
            <pc:sldMk cId="3027439099" sldId="346"/>
            <ac:spMk id="26" creationId="{C18A2E67-3D5C-E510-E8FD-97AAE3C10999}"/>
          </ac:spMkLst>
        </pc:spChg>
        <pc:spChg chg="add del">
          <ac:chgData name="David Stoller" userId="b87ad337-b22d-42ad-b75b-1ac77145ece2" providerId="ADAL" clId="{65DDE56C-4B28-4DD7-9735-215C2D6A49F2}" dt="2024-06-13T10:19:29.256" v="1168" actId="26606"/>
          <ac:spMkLst>
            <pc:docMk/>
            <pc:sldMk cId="3027439099" sldId="346"/>
            <ac:spMk id="28" creationId="{88E1221C-EEC4-B82B-C411-D31BBD82A4BE}"/>
          </ac:spMkLst>
        </pc:spChg>
        <pc:spChg chg="add del mod">
          <ac:chgData name="David Stoller" userId="b87ad337-b22d-42ad-b75b-1ac77145ece2" providerId="ADAL" clId="{65DDE56C-4B28-4DD7-9735-215C2D6A49F2}" dt="2024-06-13T10:19:31.864" v="1170" actId="26606"/>
          <ac:spMkLst>
            <pc:docMk/>
            <pc:sldMk cId="3027439099" sldId="346"/>
            <ac:spMk id="30" creationId="{3302B442-DE51-98B9-7C43-ACA13C9C041B}"/>
          </ac:spMkLst>
        </pc:spChg>
        <pc:spChg chg="add del mod">
          <ac:chgData name="David Stoller" userId="b87ad337-b22d-42ad-b75b-1ac77145ece2" providerId="ADAL" clId="{65DDE56C-4B28-4DD7-9735-215C2D6A49F2}" dt="2024-06-13T10:19:31.864" v="1170" actId="26606"/>
          <ac:spMkLst>
            <pc:docMk/>
            <pc:sldMk cId="3027439099" sldId="346"/>
            <ac:spMk id="31" creationId="{E481D364-1F4E-A570-7C2F-9E5EFBB4662F}"/>
          </ac:spMkLst>
        </pc:spChg>
        <pc:picChg chg="add del mod ord">
          <ac:chgData name="David Stoller" userId="b87ad337-b22d-42ad-b75b-1ac77145ece2" providerId="ADAL" clId="{65DDE56C-4B28-4DD7-9735-215C2D6A49F2}" dt="2024-06-19T11:54:00.679" v="1233" actId="478"/>
          <ac:picMkLst>
            <pc:docMk/>
            <pc:sldMk cId="3027439099" sldId="346"/>
            <ac:picMk id="3" creationId="{DCFC7532-D87F-ACBA-0FDE-B3FD5B8A2A31}"/>
          </ac:picMkLst>
        </pc:picChg>
        <pc:picChg chg="add del mod modCrop">
          <ac:chgData name="David Stoller" userId="b87ad337-b22d-42ad-b75b-1ac77145ece2" providerId="ADAL" clId="{65DDE56C-4B28-4DD7-9735-215C2D6A49F2}" dt="2024-06-13T10:28:49.862" v="1196" actId="21"/>
          <ac:picMkLst>
            <pc:docMk/>
            <pc:sldMk cId="3027439099" sldId="346"/>
            <ac:picMk id="5" creationId="{A2B478F5-11A5-967C-345B-D70AA3142E28}"/>
          </ac:picMkLst>
        </pc:picChg>
        <pc:picChg chg="add">
          <ac:chgData name="David Stoller" userId="b87ad337-b22d-42ad-b75b-1ac77145ece2" providerId="ADAL" clId="{65DDE56C-4B28-4DD7-9735-215C2D6A49F2}" dt="2024-06-19T11:55:19.069" v="1261" actId="26606"/>
          <ac:picMkLst>
            <pc:docMk/>
            <pc:sldMk cId="3027439099" sldId="346"/>
            <ac:picMk id="15" creationId="{23BDFEBE-9E01-3C97-7FD6-A17D863FFB47}"/>
          </ac:picMkLst>
        </pc:picChg>
        <pc:picChg chg="add del mod">
          <ac:chgData name="David Stoller" userId="b87ad337-b22d-42ad-b75b-1ac77145ece2" providerId="ADAL" clId="{65DDE56C-4B28-4DD7-9735-215C2D6A49F2}" dt="2024-06-13T10:15:12.441" v="1129" actId="478"/>
          <ac:picMkLst>
            <pc:docMk/>
            <pc:sldMk cId="3027439099" sldId="346"/>
            <ac:picMk id="1026" creationId="{4D0EB333-C4FF-C1BA-F51F-FAFFDF10C04E}"/>
          </ac:picMkLst>
        </pc:picChg>
      </pc:sldChg>
      <pc:sldChg chg="addSp modSp add del mod modShow">
        <pc:chgData name="David Stoller" userId="b87ad337-b22d-42ad-b75b-1ac77145ece2" providerId="ADAL" clId="{65DDE56C-4B28-4DD7-9735-215C2D6A49F2}" dt="2024-06-19T11:54:03.591" v="1234" actId="47"/>
        <pc:sldMkLst>
          <pc:docMk/>
          <pc:sldMk cId="3538751910" sldId="347"/>
        </pc:sldMkLst>
        <pc:picChg chg="mod">
          <ac:chgData name="David Stoller" userId="b87ad337-b22d-42ad-b75b-1ac77145ece2" providerId="ADAL" clId="{65DDE56C-4B28-4DD7-9735-215C2D6A49F2}" dt="2024-06-13T10:21:00" v="1175"/>
          <ac:picMkLst>
            <pc:docMk/>
            <pc:sldMk cId="3538751910" sldId="347"/>
            <ac:picMk id="3" creationId="{DCFC7532-D87F-ACBA-0FDE-B3FD5B8A2A31}"/>
          </ac:picMkLst>
        </pc:picChg>
        <pc:picChg chg="add mod modCrop">
          <ac:chgData name="David Stoller" userId="b87ad337-b22d-42ad-b75b-1ac77145ece2" providerId="ADAL" clId="{65DDE56C-4B28-4DD7-9735-215C2D6A49F2}" dt="2024-06-13T11:46:39.147" v="1229" actId="1035"/>
          <ac:picMkLst>
            <pc:docMk/>
            <pc:sldMk cId="3538751910" sldId="347"/>
            <ac:picMk id="5" creationId="{A2B478F5-11A5-967C-345B-D70AA3142E28}"/>
          </ac:picMkLst>
        </pc:picChg>
      </pc:sldChg>
      <pc:sldChg chg="addSp delSp modSp new del mod modClrScheme modShow chgLayout">
        <pc:chgData name="David Stoller" userId="b87ad337-b22d-42ad-b75b-1ac77145ece2" providerId="ADAL" clId="{65DDE56C-4B28-4DD7-9735-215C2D6A49F2}" dt="2024-06-19T11:54:05.819" v="1235" actId="47"/>
        <pc:sldMkLst>
          <pc:docMk/>
          <pc:sldMk cId="151309178" sldId="348"/>
        </pc:sldMkLst>
        <pc:spChg chg="del">
          <ac:chgData name="David Stoller" userId="b87ad337-b22d-42ad-b75b-1ac77145ece2" providerId="ADAL" clId="{65DDE56C-4B28-4DD7-9735-215C2D6A49F2}" dt="2024-06-13T10:26:11.484" v="1179" actId="26606"/>
          <ac:spMkLst>
            <pc:docMk/>
            <pc:sldMk cId="151309178" sldId="348"/>
            <ac:spMk id="2" creationId="{E964DECD-A277-7E38-171A-C23D33FE37EC}"/>
          </ac:spMkLst>
        </pc:spChg>
        <pc:spChg chg="del">
          <ac:chgData name="David Stoller" userId="b87ad337-b22d-42ad-b75b-1ac77145ece2" providerId="ADAL" clId="{65DDE56C-4B28-4DD7-9735-215C2D6A49F2}" dt="2024-06-13T10:26:11.484" v="1179" actId="26606"/>
          <ac:spMkLst>
            <pc:docMk/>
            <pc:sldMk cId="151309178" sldId="348"/>
            <ac:spMk id="3" creationId="{F06F1D4B-66AB-70ED-AE54-85B5997CD0B8}"/>
          </ac:spMkLst>
        </pc:spChg>
        <pc:spChg chg="mod ord modVis">
          <ac:chgData name="David Stoller" userId="b87ad337-b22d-42ad-b75b-1ac77145ece2" providerId="ADAL" clId="{65DDE56C-4B28-4DD7-9735-215C2D6A49F2}" dt="2024-06-13T10:26:32.164" v="1184" actId="26606"/>
          <ac:spMkLst>
            <pc:docMk/>
            <pc:sldMk cId="151309178" sldId="348"/>
            <ac:spMk id="4" creationId="{7DABA5A6-2A85-0A9C-C1C2-7061ADCBF40D}"/>
          </ac:spMkLst>
        </pc:spChg>
        <pc:spChg chg="del">
          <ac:chgData name="David Stoller" userId="b87ad337-b22d-42ad-b75b-1ac77145ece2" providerId="ADAL" clId="{65DDE56C-4B28-4DD7-9735-215C2D6A49F2}" dt="2024-06-13T10:26:11.484" v="1179" actId="26606"/>
          <ac:spMkLst>
            <pc:docMk/>
            <pc:sldMk cId="151309178" sldId="348"/>
            <ac:spMk id="5" creationId="{87652146-EDBE-8A3B-BA67-F32BB1B16198}"/>
          </ac:spMkLst>
        </pc:spChg>
        <pc:spChg chg="add mod ord">
          <ac:chgData name="David Stoller" userId="b87ad337-b22d-42ad-b75b-1ac77145ece2" providerId="ADAL" clId="{65DDE56C-4B28-4DD7-9735-215C2D6A49F2}" dt="2024-06-13T10:26:32.164" v="1184" actId="26606"/>
          <ac:spMkLst>
            <pc:docMk/>
            <pc:sldMk cId="151309178" sldId="348"/>
            <ac:spMk id="8" creationId="{C2951E86-B851-E0E0-4E82-6FA8E24C5F25}"/>
          </ac:spMkLst>
        </pc:spChg>
        <pc:spChg chg="add del mod">
          <ac:chgData name="David Stoller" userId="b87ad337-b22d-42ad-b75b-1ac77145ece2" providerId="ADAL" clId="{65DDE56C-4B28-4DD7-9735-215C2D6A49F2}" dt="2024-06-13T10:26:28.600" v="1182" actId="26606"/>
          <ac:spMkLst>
            <pc:docMk/>
            <pc:sldMk cId="151309178" sldId="348"/>
            <ac:spMk id="13" creationId="{140A58C5-7F41-F74F-AB03-598A55D0776C}"/>
          </ac:spMkLst>
        </pc:spChg>
        <pc:spChg chg="add del mod">
          <ac:chgData name="David Stoller" userId="b87ad337-b22d-42ad-b75b-1ac77145ece2" providerId="ADAL" clId="{65DDE56C-4B28-4DD7-9735-215C2D6A49F2}" dt="2024-06-13T10:26:28.600" v="1182" actId="26606"/>
          <ac:spMkLst>
            <pc:docMk/>
            <pc:sldMk cId="151309178" sldId="348"/>
            <ac:spMk id="15" creationId="{1A15E590-CCE1-B58E-66C2-A6C666509179}"/>
          </ac:spMkLst>
        </pc:spChg>
        <pc:spChg chg="add del mod">
          <ac:chgData name="David Stoller" userId="b87ad337-b22d-42ad-b75b-1ac77145ece2" providerId="ADAL" clId="{65DDE56C-4B28-4DD7-9735-215C2D6A49F2}" dt="2024-06-13T10:26:32.164" v="1184" actId="26606"/>
          <ac:spMkLst>
            <pc:docMk/>
            <pc:sldMk cId="151309178" sldId="348"/>
            <ac:spMk id="17" creationId="{4FAE7A1B-47E1-FD7B-E5D1-E64E5562FD05}"/>
          </ac:spMkLst>
        </pc:spChg>
        <pc:spChg chg="add del mod">
          <ac:chgData name="David Stoller" userId="b87ad337-b22d-42ad-b75b-1ac77145ece2" providerId="ADAL" clId="{65DDE56C-4B28-4DD7-9735-215C2D6A49F2}" dt="2024-06-13T10:26:32.164" v="1184" actId="26606"/>
          <ac:spMkLst>
            <pc:docMk/>
            <pc:sldMk cId="151309178" sldId="348"/>
            <ac:spMk id="18" creationId="{3B3FA62C-926A-FACD-A446-452792003749}"/>
          </ac:spMkLst>
        </pc:spChg>
        <pc:spChg chg="add del mod">
          <ac:chgData name="David Stoller" userId="b87ad337-b22d-42ad-b75b-1ac77145ece2" providerId="ADAL" clId="{65DDE56C-4B28-4DD7-9735-215C2D6A49F2}" dt="2024-06-13T10:26:32.164" v="1184" actId="26606"/>
          <ac:spMkLst>
            <pc:docMk/>
            <pc:sldMk cId="151309178" sldId="348"/>
            <ac:spMk id="19" creationId="{FB6A20EE-9048-71B4-05DC-901BBB121C99}"/>
          </ac:spMkLst>
        </pc:spChg>
        <pc:picChg chg="add mod modCrop">
          <ac:chgData name="David Stoller" userId="b87ad337-b22d-42ad-b75b-1ac77145ece2" providerId="ADAL" clId="{65DDE56C-4B28-4DD7-9735-215C2D6A49F2}" dt="2024-06-13T10:27:04.776" v="1189" actId="732"/>
          <ac:picMkLst>
            <pc:docMk/>
            <pc:sldMk cId="151309178" sldId="348"/>
            <ac:picMk id="7" creationId="{E478AAAF-0960-4871-B4EB-76E33EEF3DF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A3C773-A11C-4343-808B-8922377F1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049488" y="8460432"/>
            <a:ext cx="2971800" cy="4587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78893EBF-FEB3-44DE-AB2C-B97E9EA238B7}" type="datetimeFigureOut">
              <a:rPr lang="de-CH" sz="1000" smtClean="0"/>
              <a:t>21.06.2024</a:t>
            </a:fld>
            <a:endParaRPr lang="de-CH" sz="10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9D0D10-3DD1-4DF1-9EC1-C0E89ACD6E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93296" y="8460432"/>
            <a:ext cx="379512" cy="4587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401242F4-14DB-4DCF-92C5-DEDF4EFA1A44}" type="slidenum">
              <a:rPr lang="de-CH" sz="1000" smtClean="0"/>
              <a:t>‹Nr.›</a:t>
            </a:fld>
            <a:endParaRPr lang="de-CH" sz="1000"/>
          </a:p>
        </p:txBody>
      </p:sp>
    </p:spTree>
    <p:extLst>
      <p:ext uri="{BB962C8B-B14F-4D97-AF65-F5344CB8AC3E}">
        <p14:creationId xmlns:p14="http://schemas.microsoft.com/office/powerpoint/2010/main" val="122313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17232" y="8460432"/>
            <a:ext cx="1051149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8488AB32-6DA9-4E27-97FF-70E146C56C2C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702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1950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2788" indent="-169863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747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43668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/>
                </a:solidFill>
              </a:rPr>
              <a:t>#connectom #connectingthedots #fiberoptics #odc #harshenviroment #smartcity</a:t>
            </a:r>
            <a:endParaRPr lang="de-CH" sz="1200">
              <a:solidFill>
                <a:schemeClr val="bg1"/>
              </a:solidFill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AB32-6DA9-4E27-97FF-70E146C56C2C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705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876BC07-7257-4E4B-975D-2464A9CAC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8" b="30946"/>
          <a:stretch/>
        </p:blipFill>
        <p:spPr>
          <a:xfrm>
            <a:off x="-450" y="3454377"/>
            <a:ext cx="12192000" cy="34036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A8E932-A7AA-4F84-A720-A4BBC6541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1124744"/>
            <a:ext cx="9072513" cy="1872208"/>
          </a:xfrm>
        </p:spPr>
        <p:txBody>
          <a:bodyPr anchor="ctr" anchorCtr="0"/>
          <a:lstStyle>
            <a:lvl1pPr algn="l">
              <a:defRPr sz="4000">
                <a:solidFill>
                  <a:schemeClr val="accent1"/>
                </a:solidFill>
              </a:defRPr>
            </a:lvl1pPr>
            <a:lvl2pPr algn="ctr">
              <a:defRPr sz="4000">
                <a:solidFill>
                  <a:schemeClr val="bg1"/>
                </a:solidFill>
              </a:defRPr>
            </a:lvl2pPr>
            <a:lvl3pPr algn="ctr">
              <a:defRPr sz="4000">
                <a:solidFill>
                  <a:schemeClr val="bg1"/>
                </a:solidFill>
              </a:defRPr>
            </a:lvl3pPr>
            <a:lvl4pPr algn="ctr">
              <a:defRPr sz="4000">
                <a:solidFill>
                  <a:schemeClr val="bg1"/>
                </a:solidFill>
              </a:defRPr>
            </a:lvl4pPr>
            <a:lvl5pPr algn="ctr">
              <a:defRPr sz="4000">
                <a:solidFill>
                  <a:schemeClr val="bg1"/>
                </a:solidFill>
              </a:defRPr>
            </a:lvl5pPr>
            <a:lvl6pPr algn="ctr">
              <a:defRPr sz="4000">
                <a:solidFill>
                  <a:schemeClr val="bg1"/>
                </a:solidFill>
              </a:defRPr>
            </a:lvl6pPr>
            <a:lvl7pPr algn="ctr">
              <a:defRPr sz="4000">
                <a:solidFill>
                  <a:schemeClr val="bg1"/>
                </a:solidFill>
              </a:defRPr>
            </a:lvl7pPr>
            <a:lvl8pPr algn="ctr">
              <a:defRPr sz="4000">
                <a:solidFill>
                  <a:schemeClr val="bg1"/>
                </a:solidFill>
              </a:defRPr>
            </a:lvl8pPr>
            <a:lvl9pPr algn="ctr">
              <a:defRPr sz="4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1">
            <a:extLst>
              <a:ext uri="{FF2B5EF4-FFF2-40B4-BE49-F238E27FC236}">
                <a16:creationId xmlns:a16="http://schemas.microsoft.com/office/drawing/2014/main" id="{4C7ECC32-22AE-45FF-9379-57D8C4FAB7B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5868" y="3068960"/>
            <a:ext cx="9070531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Vorname Name einfügen…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810AB79-F31C-4BF1-9CA0-707F394078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135" y="3861080"/>
            <a:ext cx="2520000" cy="288000"/>
          </a:xfrm>
        </p:spPr>
        <p:txBody>
          <a:bodyPr tIns="0"/>
          <a:lstStyle>
            <a:lvl1pPr marL="0" indent="0" algn="l">
              <a:spcAft>
                <a:spcPts val="0"/>
              </a:spcAft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0" indent="0" algn="r"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 algn="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 algn="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 algn="r"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CH"/>
              <a:t>Datum einfügen…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9D4A8E1-E0D9-4AFB-8C0F-35A245DA28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335129"/>
            <a:ext cx="1224534" cy="5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77E80-1AA8-4631-8CC6-93045B74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2708920"/>
            <a:ext cx="3457576" cy="1440160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 sz="3000">
                <a:solidFill>
                  <a:schemeClr val="bg1"/>
                </a:solidFill>
              </a:defRPr>
            </a:lvl2pPr>
            <a:lvl3pPr algn="ctr">
              <a:defRPr sz="3000">
                <a:solidFill>
                  <a:schemeClr val="bg1"/>
                </a:solidFill>
              </a:defRPr>
            </a:lvl3pPr>
            <a:lvl4pPr algn="ctr">
              <a:defRPr sz="3000">
                <a:solidFill>
                  <a:schemeClr val="bg1"/>
                </a:solidFill>
              </a:defRPr>
            </a:lvl4pPr>
            <a:lvl5pPr algn="ctr">
              <a:defRPr sz="3000">
                <a:solidFill>
                  <a:schemeClr val="bg1"/>
                </a:solidFill>
              </a:defRPr>
            </a:lvl5pPr>
            <a:lvl6pPr algn="ctr">
              <a:defRPr sz="3000">
                <a:solidFill>
                  <a:schemeClr val="bg1"/>
                </a:solidFill>
              </a:defRPr>
            </a:lvl6pPr>
            <a:lvl7pPr algn="ctr">
              <a:defRPr sz="3000">
                <a:solidFill>
                  <a:schemeClr val="bg1"/>
                </a:solidFill>
              </a:defRPr>
            </a:lvl7pPr>
            <a:lvl8pPr algn="ctr">
              <a:defRPr sz="3000">
                <a:solidFill>
                  <a:schemeClr val="bg1"/>
                </a:solidFill>
              </a:defRPr>
            </a:lvl8pPr>
            <a:lvl9pPr algn="ctr">
              <a:defRPr sz="3000">
                <a:solidFill>
                  <a:schemeClr val="bg1"/>
                </a:solidFill>
              </a:defRPr>
            </a:lvl9pPr>
          </a:lstStyle>
          <a:p>
            <a:pPr lvl="2"/>
            <a:r>
              <a:rPr lang="de-DE"/>
              <a:t>Mastertitelformat bearbeiten</a:t>
            </a:r>
            <a:endParaRPr lang="de-CH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50CFCE3-F8C4-46D8-B26E-7B0028FD8884}"/>
              </a:ext>
            </a:extLst>
          </p:cNvPr>
          <p:cNvGrpSpPr/>
          <p:nvPr userDrawn="1"/>
        </p:nvGrpSpPr>
        <p:grpSpPr>
          <a:xfrm>
            <a:off x="3765879" y="2610162"/>
            <a:ext cx="4706385" cy="1637675"/>
            <a:chOff x="419142" y="-103893"/>
            <a:chExt cx="3935064" cy="1369280"/>
          </a:xfrm>
        </p:grpSpPr>
        <p:sp>
          <p:nvSpPr>
            <p:cNvPr id="8" name="Grafik 2">
              <a:extLst>
                <a:ext uri="{FF2B5EF4-FFF2-40B4-BE49-F238E27FC236}">
                  <a16:creationId xmlns:a16="http://schemas.microsoft.com/office/drawing/2014/main" id="{95B5FA4D-6F20-42B9-9FAB-92D280806340}"/>
                </a:ext>
              </a:extLst>
            </p:cNvPr>
            <p:cNvSpPr/>
            <p:nvPr userDrawn="1"/>
          </p:nvSpPr>
          <p:spPr>
            <a:xfrm flipH="1" flipV="1">
              <a:off x="3549892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9" name="Grafik 2">
              <a:extLst>
                <a:ext uri="{FF2B5EF4-FFF2-40B4-BE49-F238E27FC236}">
                  <a16:creationId xmlns:a16="http://schemas.microsoft.com/office/drawing/2014/main" id="{94E4DDC6-BFD5-45E4-8AD7-A0FE386E8A16}"/>
                </a:ext>
              </a:extLst>
            </p:cNvPr>
            <p:cNvSpPr/>
            <p:nvPr userDrawn="1"/>
          </p:nvSpPr>
          <p:spPr>
            <a:xfrm flipH="1" flipV="1">
              <a:off x="4344681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0" name="Grafik 2">
              <a:extLst>
                <a:ext uri="{FF2B5EF4-FFF2-40B4-BE49-F238E27FC236}">
                  <a16:creationId xmlns:a16="http://schemas.microsoft.com/office/drawing/2014/main" id="{A1F2BCBB-47EB-4FEE-82F0-BC6BB7FFBD23}"/>
                </a:ext>
              </a:extLst>
            </p:cNvPr>
            <p:cNvSpPr/>
            <p:nvPr userDrawn="1"/>
          </p:nvSpPr>
          <p:spPr>
            <a:xfrm flipH="1">
              <a:off x="3549892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1" name="Grafik 2">
              <a:extLst>
                <a:ext uri="{FF2B5EF4-FFF2-40B4-BE49-F238E27FC236}">
                  <a16:creationId xmlns:a16="http://schemas.microsoft.com/office/drawing/2014/main" id="{D015DA66-4E7B-4578-BFFB-1817AA474349}"/>
                </a:ext>
              </a:extLst>
            </p:cNvPr>
            <p:cNvSpPr/>
            <p:nvPr userDrawn="1"/>
          </p:nvSpPr>
          <p:spPr>
            <a:xfrm flipV="1">
              <a:off x="419142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2" name="Grafik 2">
              <a:extLst>
                <a:ext uri="{FF2B5EF4-FFF2-40B4-BE49-F238E27FC236}">
                  <a16:creationId xmlns:a16="http://schemas.microsoft.com/office/drawing/2014/main" id="{065692F5-5574-49A7-81DD-12C2FAC10AC0}"/>
                </a:ext>
              </a:extLst>
            </p:cNvPr>
            <p:cNvSpPr/>
            <p:nvPr userDrawn="1"/>
          </p:nvSpPr>
          <p:spPr>
            <a:xfrm flipV="1">
              <a:off x="419142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3" name="Grafik 2">
              <a:extLst>
                <a:ext uri="{FF2B5EF4-FFF2-40B4-BE49-F238E27FC236}">
                  <a16:creationId xmlns:a16="http://schemas.microsoft.com/office/drawing/2014/main" id="{0669093A-391B-4712-A532-5CF8BF9FBCFB}"/>
                </a:ext>
              </a:extLst>
            </p:cNvPr>
            <p:cNvSpPr/>
            <p:nvPr userDrawn="1"/>
          </p:nvSpPr>
          <p:spPr>
            <a:xfrm>
              <a:off x="419142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5311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77E80-1AA8-4631-8CC6-93045B74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0" y="2349120"/>
            <a:ext cx="7200900" cy="2160000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 sz="4000">
                <a:solidFill>
                  <a:schemeClr val="bg1"/>
                </a:solidFill>
              </a:defRPr>
            </a:lvl2pPr>
            <a:lvl3pPr algn="ctr">
              <a:defRPr sz="4000">
                <a:solidFill>
                  <a:schemeClr val="bg1"/>
                </a:solidFill>
              </a:defRPr>
            </a:lvl3pPr>
            <a:lvl4pPr algn="ctr">
              <a:defRPr sz="4000">
                <a:solidFill>
                  <a:schemeClr val="bg1"/>
                </a:solidFill>
              </a:defRPr>
            </a:lvl4pPr>
            <a:lvl5pPr algn="ctr">
              <a:defRPr sz="4000">
                <a:solidFill>
                  <a:schemeClr val="bg1"/>
                </a:solidFill>
              </a:defRPr>
            </a:lvl5pPr>
            <a:lvl6pPr algn="ctr">
              <a:defRPr sz="4000">
                <a:solidFill>
                  <a:schemeClr val="bg1"/>
                </a:solidFill>
              </a:defRPr>
            </a:lvl6pPr>
            <a:lvl7pPr algn="ctr">
              <a:defRPr sz="4000">
                <a:solidFill>
                  <a:schemeClr val="bg1"/>
                </a:solidFill>
              </a:defRPr>
            </a:lvl7pPr>
            <a:lvl8pPr algn="ctr">
              <a:defRPr sz="4000">
                <a:solidFill>
                  <a:schemeClr val="bg1"/>
                </a:solidFill>
              </a:defRPr>
            </a:lvl8pPr>
            <a:lvl9pPr algn="ctr">
              <a:defRPr sz="4000">
                <a:solidFill>
                  <a:schemeClr val="bg1"/>
                </a:solidFill>
              </a:defRPr>
            </a:lvl9pPr>
          </a:lstStyle>
          <a:p>
            <a:r>
              <a:rPr lang="de-DE"/>
              <a:t>Mastertitelformat bearbeiten</a:t>
            </a:r>
            <a:endParaRPr lang="de-CH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50CFCE3-F8C4-46D8-B26E-7B0028FD8884}"/>
              </a:ext>
            </a:extLst>
          </p:cNvPr>
          <p:cNvGrpSpPr/>
          <p:nvPr userDrawn="1"/>
        </p:nvGrpSpPr>
        <p:grpSpPr>
          <a:xfrm>
            <a:off x="1663249" y="2168848"/>
            <a:ext cx="8865505" cy="2520304"/>
            <a:chOff x="199856" y="-103893"/>
            <a:chExt cx="4816627" cy="1369280"/>
          </a:xfrm>
        </p:grpSpPr>
        <p:sp>
          <p:nvSpPr>
            <p:cNvPr id="8" name="Grafik 2">
              <a:extLst>
                <a:ext uri="{FF2B5EF4-FFF2-40B4-BE49-F238E27FC236}">
                  <a16:creationId xmlns:a16="http://schemas.microsoft.com/office/drawing/2014/main" id="{95B5FA4D-6F20-42B9-9FAB-92D280806340}"/>
                </a:ext>
              </a:extLst>
            </p:cNvPr>
            <p:cNvSpPr/>
            <p:nvPr userDrawn="1"/>
          </p:nvSpPr>
          <p:spPr>
            <a:xfrm flipH="1" flipV="1">
              <a:off x="4212168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2286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9" name="Grafik 2">
              <a:extLst>
                <a:ext uri="{FF2B5EF4-FFF2-40B4-BE49-F238E27FC236}">
                  <a16:creationId xmlns:a16="http://schemas.microsoft.com/office/drawing/2014/main" id="{94E4DDC6-BFD5-45E4-8AD7-A0FE386E8A16}"/>
                </a:ext>
              </a:extLst>
            </p:cNvPr>
            <p:cNvSpPr/>
            <p:nvPr userDrawn="1"/>
          </p:nvSpPr>
          <p:spPr>
            <a:xfrm flipH="1" flipV="1">
              <a:off x="5006957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2286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0" name="Grafik 2">
              <a:extLst>
                <a:ext uri="{FF2B5EF4-FFF2-40B4-BE49-F238E27FC236}">
                  <a16:creationId xmlns:a16="http://schemas.microsoft.com/office/drawing/2014/main" id="{A1F2BCBB-47EB-4FEE-82F0-BC6BB7FFBD23}"/>
                </a:ext>
              </a:extLst>
            </p:cNvPr>
            <p:cNvSpPr/>
            <p:nvPr userDrawn="1"/>
          </p:nvSpPr>
          <p:spPr>
            <a:xfrm flipH="1">
              <a:off x="4212169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2286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1" name="Grafik 2">
              <a:extLst>
                <a:ext uri="{FF2B5EF4-FFF2-40B4-BE49-F238E27FC236}">
                  <a16:creationId xmlns:a16="http://schemas.microsoft.com/office/drawing/2014/main" id="{D015DA66-4E7B-4578-BFFB-1817AA474349}"/>
                </a:ext>
              </a:extLst>
            </p:cNvPr>
            <p:cNvSpPr/>
            <p:nvPr userDrawn="1"/>
          </p:nvSpPr>
          <p:spPr>
            <a:xfrm flipV="1">
              <a:off x="199856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2286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2" name="Grafik 2">
              <a:extLst>
                <a:ext uri="{FF2B5EF4-FFF2-40B4-BE49-F238E27FC236}">
                  <a16:creationId xmlns:a16="http://schemas.microsoft.com/office/drawing/2014/main" id="{065692F5-5574-49A7-81DD-12C2FAC10AC0}"/>
                </a:ext>
              </a:extLst>
            </p:cNvPr>
            <p:cNvSpPr/>
            <p:nvPr userDrawn="1"/>
          </p:nvSpPr>
          <p:spPr>
            <a:xfrm flipV="1">
              <a:off x="199856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2286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3" name="Grafik 2">
              <a:extLst>
                <a:ext uri="{FF2B5EF4-FFF2-40B4-BE49-F238E27FC236}">
                  <a16:creationId xmlns:a16="http://schemas.microsoft.com/office/drawing/2014/main" id="{0669093A-391B-4712-A532-5CF8BF9FBCFB}"/>
                </a:ext>
              </a:extLst>
            </p:cNvPr>
            <p:cNvSpPr/>
            <p:nvPr userDrawn="1"/>
          </p:nvSpPr>
          <p:spPr>
            <a:xfrm>
              <a:off x="199856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2286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599990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557338"/>
            <a:ext cx="7200900" cy="4463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2009AB-86E0-4C86-B8B2-7ACBD4044DC3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122F383-4B82-44C5-B8FE-FC963DADC2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1382" y="1988840"/>
            <a:ext cx="3097226" cy="3097238"/>
          </a:xfrm>
          <a:prstGeom prst="flowChartConnector">
            <a:avLst/>
          </a:prstGeom>
          <a:noFill/>
        </p:spPr>
        <p:txBody>
          <a:bodyPr tIns="432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376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79" y="333374"/>
            <a:ext cx="8425071" cy="93538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557338"/>
            <a:ext cx="7200900" cy="4463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F3E096-D6E9-42AA-BB7C-AD2081277BC9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3F3335-F4EA-4DC1-9809-60CEC8D461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125" y="921366"/>
            <a:ext cx="4079875" cy="5401046"/>
          </a:xfrm>
          <a:custGeom>
            <a:avLst/>
            <a:gdLst>
              <a:gd name="connsiteX0" fmla="*/ 2700513 w 4079875"/>
              <a:gd name="connsiteY0" fmla="*/ 0 h 5401046"/>
              <a:gd name="connsiteX1" fmla="*/ 3987738 w 4079875"/>
              <a:gd name="connsiteY1" fmla="*/ 325939 h 5401046"/>
              <a:gd name="connsiteX2" fmla="*/ 4079875 w 4079875"/>
              <a:gd name="connsiteY2" fmla="*/ 381914 h 5401046"/>
              <a:gd name="connsiteX3" fmla="*/ 4079875 w 4079875"/>
              <a:gd name="connsiteY3" fmla="*/ 5019133 h 5401046"/>
              <a:gd name="connsiteX4" fmla="*/ 3987738 w 4079875"/>
              <a:gd name="connsiteY4" fmla="*/ 5075108 h 5401046"/>
              <a:gd name="connsiteX5" fmla="*/ 2700513 w 4079875"/>
              <a:gd name="connsiteY5" fmla="*/ 5401046 h 5401046"/>
              <a:gd name="connsiteX6" fmla="*/ 0 w 4079875"/>
              <a:gd name="connsiteY6" fmla="*/ 2700523 h 5401046"/>
              <a:gd name="connsiteX7" fmla="*/ 2700513 w 4079875"/>
              <a:gd name="connsiteY7" fmla="*/ 0 h 540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9875" h="5401046">
                <a:moveTo>
                  <a:pt x="2700513" y="0"/>
                </a:moveTo>
                <a:cubicBezTo>
                  <a:pt x="3166592" y="0"/>
                  <a:pt x="3605093" y="118073"/>
                  <a:pt x="3987738" y="325939"/>
                </a:cubicBezTo>
                <a:lnTo>
                  <a:pt x="4079875" y="381914"/>
                </a:lnTo>
                <a:lnTo>
                  <a:pt x="4079875" y="5019133"/>
                </a:lnTo>
                <a:lnTo>
                  <a:pt x="3987738" y="5075108"/>
                </a:lnTo>
                <a:cubicBezTo>
                  <a:pt x="3605093" y="5282974"/>
                  <a:pt x="3166592" y="5401046"/>
                  <a:pt x="2700513" y="5401046"/>
                </a:cubicBezTo>
                <a:cubicBezTo>
                  <a:pt x="1209061" y="5401046"/>
                  <a:pt x="0" y="4191981"/>
                  <a:pt x="0" y="2700523"/>
                </a:cubicBezTo>
                <a:cubicBezTo>
                  <a:pt x="0" y="1209065"/>
                  <a:pt x="1209061" y="0"/>
                  <a:pt x="2700513" y="0"/>
                </a:cubicBezTo>
                <a:close/>
              </a:path>
            </a:pathLst>
          </a:custGeom>
          <a:noFill/>
        </p:spPr>
        <p:txBody>
          <a:bodyPr wrap="square" tIns="201600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374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F6C2774-FBCC-4F51-BF20-C0F022606B6D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D4079A-EBB9-40E8-910B-F3F135852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6238989"/>
            <a:ext cx="995476" cy="4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Titl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9C57523-812F-4B3E-A835-B94B99E0FE76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D4079A-EBB9-40E8-910B-F3F135852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6238989"/>
            <a:ext cx="995476" cy="4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70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Pictur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988840"/>
            <a:ext cx="7200899" cy="40324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466B6979-14D8-4F87-B41B-7E0A14F45C21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528E8B6-9925-4291-BDC5-3ADF8C633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2" y="1988840"/>
            <a:ext cx="3097226" cy="309723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FC73820-A226-4EA7-9226-525F84558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6238989"/>
            <a:ext cx="995476" cy="4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90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orient="horz" pos="170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Logo and Pictur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2708274"/>
            <a:ext cx="7200899" cy="3313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9BC10C9-3673-4A73-A217-F24438540BF0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528E8B6-9925-4291-BDC5-3ADF8C6335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2" y="1988840"/>
            <a:ext cx="3097226" cy="309723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FC73820-A226-4EA7-9226-525F845580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8" y="6238989"/>
            <a:ext cx="995476" cy="439199"/>
          </a:xfrm>
          <a:prstGeom prst="rect">
            <a:avLst/>
          </a:prstGeom>
        </p:spPr>
      </p:pic>
      <p:sp>
        <p:nvSpPr>
          <p:cNvPr id="15" name="Logo Platzhalter">
            <a:extLst>
              <a:ext uri="{FF2B5EF4-FFF2-40B4-BE49-F238E27FC236}">
                <a16:creationId xmlns:a16="http://schemas.microsoft.com/office/drawing/2014/main" id="{1DB35BD2-CF96-4BC7-88D1-9ABF85C7F99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367212" y="1989138"/>
            <a:ext cx="2808000" cy="360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CH"/>
              <a:t>Logo…</a:t>
            </a:r>
          </a:p>
        </p:txBody>
      </p:sp>
    </p:spTree>
    <p:extLst>
      <p:ext uri="{BB962C8B-B14F-4D97-AF65-F5344CB8AC3E}">
        <p14:creationId xmlns:p14="http://schemas.microsoft.com/office/powerpoint/2010/main" val="2363805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17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rt 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60C0302-CCB0-4C4E-97EE-86AE567F0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5E99D10-9280-40E0-926E-302222C557C5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77EBA94-7323-4205-8490-0E2DA902E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238989"/>
            <a:ext cx="995477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1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(Smart C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70551E68-596A-4B5D-955A-58A28485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629" y="1557338"/>
            <a:ext cx="3456483" cy="2861635"/>
          </a:xfrm>
          <a:solidFill>
            <a:schemeClr val="accent2"/>
          </a:solidFill>
        </p:spPr>
        <p:txBody>
          <a:bodyPr lIns="216000" tIns="180000" rIns="216000" bIns="180000">
            <a:spAutoFit/>
          </a:bodyPr>
          <a:lstStyle>
            <a:lvl1pPr marL="0" indent="0">
              <a:spcAft>
                <a:spcPts val="1200"/>
              </a:spcAft>
              <a:buNone/>
              <a:defRPr sz="3000"/>
            </a:lvl1pPr>
            <a:lvl2pPr marL="0" indent="0">
              <a:spcAft>
                <a:spcPts val="1200"/>
              </a:spcAft>
              <a:buNone/>
              <a:defRPr b="1"/>
            </a:lvl2pPr>
            <a:lvl3pPr>
              <a:defRPr sz="1800"/>
            </a:lvl3pPr>
            <a:lvl4pPr marL="226800" indent="-226800"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4pPr>
            <a:lvl5pPr marL="226800" indent="-226800"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5pPr>
            <a:lvl6pPr marL="226800" indent="-226800"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6pPr>
            <a:lvl7pPr marL="226800" indent="-226800"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7pPr>
            <a:lvl8pPr marL="226800" indent="-226800"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8pPr>
            <a:lvl9pPr marL="226800" indent="-226800">
              <a:spcAft>
                <a:spcPts val="400"/>
              </a:spcAft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ED0FDC2-1304-4D11-BFEF-4B98CB68F9CE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3512332-D7BD-4470-8205-A7AEDE3EA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238989"/>
            <a:ext cx="995477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8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DF5B2-D2AD-4854-992C-147C085B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2EA7B63F-6C66-4FBE-8A02-D9CBCB7AF13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E303D84-D219-4EEB-B60B-6DAC478DD53E}" type="datetime1">
              <a:rPr lang="de-CH" smtClean="0"/>
              <a:t>21.06.2024</a:t>
            </a:fld>
            <a:endParaRPr lang="de-CH"/>
          </a:p>
        </p:txBody>
      </p:sp>
      <p:sp>
        <p:nvSpPr>
          <p:cNvPr id="4" name="Fußzeilenplatzhalter">
            <a:extLst>
              <a:ext uri="{FF2B5EF4-FFF2-40B4-BE49-F238E27FC236}">
                <a16:creationId xmlns:a16="http://schemas.microsoft.com/office/drawing/2014/main" id="{30DF8875-DCF4-4769-ACA5-F9B8DC6912A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0586175D-BD18-4A31-931E-D2D8FEC3F9E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Untertitel 1">
            <a:extLst>
              <a:ext uri="{FF2B5EF4-FFF2-40B4-BE49-F238E27FC236}">
                <a16:creationId xmlns:a16="http://schemas.microsoft.com/office/drawing/2014/main" id="{43173813-0399-46D9-8FCD-FC955FF8C7C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6985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333374"/>
            <a:ext cx="10944016" cy="93538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2175" y="2276872"/>
            <a:ext cx="5327650" cy="2160240"/>
          </a:xfrm>
        </p:spPr>
        <p:txBody>
          <a:bodyPr anchor="ctr" anchorCtr="0"/>
          <a:lstStyle>
            <a:lvl1pPr marL="0" indent="0" algn="ctr">
              <a:buNone/>
              <a:defRPr>
                <a:latin typeface="+mn-lt"/>
              </a:defRPr>
            </a:lvl1pPr>
            <a:lvl2pPr marL="0" indent="0" algn="ctr">
              <a:buNone/>
              <a:defRPr b="0">
                <a:latin typeface="+mn-lt"/>
              </a:defRPr>
            </a:lvl2pPr>
            <a:lvl3pPr marL="0" indent="0" algn="ctr">
              <a:buFont typeface="Arial" panose="020B0604020202020204" pitchFamily="34" charset="0"/>
              <a:buNone/>
              <a:defRPr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b="0">
                <a:solidFill>
                  <a:schemeClr val="tx1"/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2FA721B-87C1-4BF4-892D-FECD6A94374C}"/>
              </a:ext>
            </a:extLst>
          </p:cNvPr>
          <p:cNvGrpSpPr/>
          <p:nvPr userDrawn="1"/>
        </p:nvGrpSpPr>
        <p:grpSpPr>
          <a:xfrm>
            <a:off x="3215680" y="2097411"/>
            <a:ext cx="5760641" cy="2520304"/>
            <a:chOff x="569762" y="-103893"/>
            <a:chExt cx="3129755" cy="1369280"/>
          </a:xfrm>
        </p:grpSpPr>
        <p:sp>
          <p:nvSpPr>
            <p:cNvPr id="12" name="Grafik 2">
              <a:extLst>
                <a:ext uri="{FF2B5EF4-FFF2-40B4-BE49-F238E27FC236}">
                  <a16:creationId xmlns:a16="http://schemas.microsoft.com/office/drawing/2014/main" id="{23716ED5-8B41-4379-B36D-D438D2B416B7}"/>
                </a:ext>
              </a:extLst>
            </p:cNvPr>
            <p:cNvSpPr/>
            <p:nvPr userDrawn="1"/>
          </p:nvSpPr>
          <p:spPr>
            <a:xfrm flipH="1" flipV="1">
              <a:off x="2895201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3" name="Grafik 2">
              <a:extLst>
                <a:ext uri="{FF2B5EF4-FFF2-40B4-BE49-F238E27FC236}">
                  <a16:creationId xmlns:a16="http://schemas.microsoft.com/office/drawing/2014/main" id="{02F03EF8-96A7-4633-AA31-095474923D13}"/>
                </a:ext>
              </a:extLst>
            </p:cNvPr>
            <p:cNvSpPr/>
            <p:nvPr userDrawn="1"/>
          </p:nvSpPr>
          <p:spPr>
            <a:xfrm flipH="1" flipV="1">
              <a:off x="3689990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4" name="Grafik 2">
              <a:extLst>
                <a:ext uri="{FF2B5EF4-FFF2-40B4-BE49-F238E27FC236}">
                  <a16:creationId xmlns:a16="http://schemas.microsoft.com/office/drawing/2014/main" id="{E2700BBF-BCC3-4DF3-A331-26B3EF787841}"/>
                </a:ext>
              </a:extLst>
            </p:cNvPr>
            <p:cNvSpPr/>
            <p:nvPr userDrawn="1"/>
          </p:nvSpPr>
          <p:spPr>
            <a:xfrm flipH="1">
              <a:off x="2895203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5" name="Grafik 2">
              <a:extLst>
                <a:ext uri="{FF2B5EF4-FFF2-40B4-BE49-F238E27FC236}">
                  <a16:creationId xmlns:a16="http://schemas.microsoft.com/office/drawing/2014/main" id="{91E30D03-289E-49F4-AA90-B075472D8981}"/>
                </a:ext>
              </a:extLst>
            </p:cNvPr>
            <p:cNvSpPr/>
            <p:nvPr userDrawn="1"/>
          </p:nvSpPr>
          <p:spPr>
            <a:xfrm flipV="1">
              <a:off x="569762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6" name="Grafik 2">
              <a:extLst>
                <a:ext uri="{FF2B5EF4-FFF2-40B4-BE49-F238E27FC236}">
                  <a16:creationId xmlns:a16="http://schemas.microsoft.com/office/drawing/2014/main" id="{34E405C4-ED60-4CC6-88D3-42FC874F1D29}"/>
                </a:ext>
              </a:extLst>
            </p:cNvPr>
            <p:cNvSpPr/>
            <p:nvPr userDrawn="1"/>
          </p:nvSpPr>
          <p:spPr>
            <a:xfrm flipV="1">
              <a:off x="569762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7" name="Grafik 2">
              <a:extLst>
                <a:ext uri="{FF2B5EF4-FFF2-40B4-BE49-F238E27FC236}">
                  <a16:creationId xmlns:a16="http://schemas.microsoft.com/office/drawing/2014/main" id="{AE6D6B8B-DD24-44FC-AC9D-B52E8DC4DE84}"/>
                </a:ext>
              </a:extLst>
            </p:cNvPr>
            <p:cNvSpPr/>
            <p:nvPr userDrawn="1"/>
          </p:nvSpPr>
          <p:spPr>
            <a:xfrm>
              <a:off x="569762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99543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">
            <a:extLst>
              <a:ext uri="{FF2B5EF4-FFF2-40B4-BE49-F238E27FC236}">
                <a16:creationId xmlns:a16="http://schemas.microsoft.com/office/drawing/2014/main" id="{4958C949-ABCE-434E-BA0C-788B4455763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1E57395-56E9-43FB-88FC-0D0D5E0BE337}" type="datetime1">
              <a:rPr lang="de-CH" smtClean="0"/>
              <a:t>21.06.2024</a:t>
            </a:fld>
            <a:endParaRPr lang="de-CH"/>
          </a:p>
        </p:txBody>
      </p:sp>
      <p:sp>
        <p:nvSpPr>
          <p:cNvPr id="3" name="Fußzeilenplatzhalter">
            <a:extLst>
              <a:ext uri="{FF2B5EF4-FFF2-40B4-BE49-F238E27FC236}">
                <a16:creationId xmlns:a16="http://schemas.microsoft.com/office/drawing/2014/main" id="{6E54819E-7601-4026-A03F-748FA2BF9E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">
            <a:extLst>
              <a:ext uri="{FF2B5EF4-FFF2-40B4-BE49-F238E27FC236}">
                <a16:creationId xmlns:a16="http://schemas.microsoft.com/office/drawing/2014/main" id="{D89898FA-EDC1-4D41-97EB-857C8EEFF1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171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necting the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fik 24">
            <a:extLst>
              <a:ext uri="{FF2B5EF4-FFF2-40B4-BE49-F238E27FC236}">
                <a16:creationId xmlns:a16="http://schemas.microsoft.com/office/drawing/2014/main" id="{6EC82E4B-6A51-4FB6-B49E-6C135710E06D}"/>
              </a:ext>
            </a:extLst>
          </p:cNvPr>
          <p:cNvGrpSpPr/>
          <p:nvPr/>
        </p:nvGrpSpPr>
        <p:grpSpPr>
          <a:xfrm>
            <a:off x="3647159" y="2492864"/>
            <a:ext cx="4916385" cy="1248631"/>
            <a:chOff x="3647159" y="2492864"/>
            <a:chExt cx="4916385" cy="1248631"/>
          </a:xfrm>
        </p:grpSpPr>
        <p:sp>
          <p:nvSpPr>
            <p:cNvPr id="3" name="Grafik 24">
              <a:extLst>
                <a:ext uri="{FF2B5EF4-FFF2-40B4-BE49-F238E27FC236}">
                  <a16:creationId xmlns:a16="http://schemas.microsoft.com/office/drawing/2014/main" id="{A19CC51E-DF05-44C6-91F6-B5C8E6861A14}"/>
                </a:ext>
              </a:extLst>
            </p:cNvPr>
            <p:cNvSpPr/>
            <p:nvPr/>
          </p:nvSpPr>
          <p:spPr>
            <a:xfrm flipV="1">
              <a:off x="4052262" y="2971491"/>
              <a:ext cx="259802" cy="272351"/>
            </a:xfrm>
            <a:custGeom>
              <a:avLst/>
              <a:gdLst>
                <a:gd name="connsiteX0" fmla="*/ 11 w 259802"/>
                <a:gd name="connsiteY0" fmla="*/ 136216 h 272351"/>
                <a:gd name="connsiteX1" fmla="*/ 135089 w 259802"/>
                <a:gd name="connsiteY1" fmla="*/ 272366 h 272351"/>
                <a:gd name="connsiteX2" fmla="*/ 259813 w 259802"/>
                <a:gd name="connsiteY2" fmla="*/ 183351 h 272351"/>
                <a:gd name="connsiteX3" fmla="*/ 195589 w 259802"/>
                <a:gd name="connsiteY3" fmla="*/ 183351 h 272351"/>
                <a:gd name="connsiteX4" fmla="*/ 135089 w 259802"/>
                <a:gd name="connsiteY4" fmla="*/ 215641 h 272351"/>
                <a:gd name="connsiteX5" fmla="*/ 64591 w 259802"/>
                <a:gd name="connsiteY5" fmla="*/ 136216 h 272351"/>
                <a:gd name="connsiteX6" fmla="*/ 135089 w 259802"/>
                <a:gd name="connsiteY6" fmla="*/ 56791 h 272351"/>
                <a:gd name="connsiteX7" fmla="*/ 195946 w 259802"/>
                <a:gd name="connsiteY7" fmla="*/ 89132 h 272351"/>
                <a:gd name="connsiteX8" fmla="*/ 259813 w 259802"/>
                <a:gd name="connsiteY8" fmla="*/ 89132 h 272351"/>
                <a:gd name="connsiteX9" fmla="*/ 135089 w 259802"/>
                <a:gd name="connsiteY9" fmla="*/ 15 h 272351"/>
                <a:gd name="connsiteX10" fmla="*/ 11 w 259802"/>
                <a:gd name="connsiteY10" fmla="*/ 136216 h 27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9802" h="272351">
                  <a:moveTo>
                    <a:pt x="11" y="136216"/>
                  </a:moveTo>
                  <a:cubicBezTo>
                    <a:pt x="11" y="214876"/>
                    <a:pt x="56072" y="272366"/>
                    <a:pt x="135089" y="272366"/>
                  </a:cubicBezTo>
                  <a:cubicBezTo>
                    <a:pt x="220483" y="272366"/>
                    <a:pt x="253845" y="213448"/>
                    <a:pt x="259813" y="183351"/>
                  </a:cubicBezTo>
                  <a:lnTo>
                    <a:pt x="195589" y="183351"/>
                  </a:lnTo>
                  <a:cubicBezTo>
                    <a:pt x="189672" y="193400"/>
                    <a:pt x="171461" y="215641"/>
                    <a:pt x="135089" y="215641"/>
                  </a:cubicBezTo>
                  <a:cubicBezTo>
                    <a:pt x="91321" y="215641"/>
                    <a:pt x="64591" y="179627"/>
                    <a:pt x="64591" y="136216"/>
                  </a:cubicBezTo>
                  <a:cubicBezTo>
                    <a:pt x="64591" y="92805"/>
                    <a:pt x="91321" y="56791"/>
                    <a:pt x="135089" y="56791"/>
                  </a:cubicBezTo>
                  <a:cubicBezTo>
                    <a:pt x="174062" y="56791"/>
                    <a:pt x="190029" y="79083"/>
                    <a:pt x="195946" y="89132"/>
                  </a:cubicBezTo>
                  <a:lnTo>
                    <a:pt x="259813" y="89132"/>
                  </a:lnTo>
                  <a:cubicBezTo>
                    <a:pt x="254967" y="62759"/>
                    <a:pt x="223799" y="15"/>
                    <a:pt x="135089" y="15"/>
                  </a:cubicBezTo>
                  <a:cubicBezTo>
                    <a:pt x="56072" y="15"/>
                    <a:pt x="11" y="57556"/>
                    <a:pt x="11" y="136216"/>
                  </a:cubicBezTo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5" name="Grafik 24">
              <a:extLst>
                <a:ext uri="{FF2B5EF4-FFF2-40B4-BE49-F238E27FC236}">
                  <a16:creationId xmlns:a16="http://schemas.microsoft.com/office/drawing/2014/main" id="{4B5A6519-4483-4D82-AFF8-667D492A58C7}"/>
                </a:ext>
              </a:extLst>
            </p:cNvPr>
            <p:cNvSpPr/>
            <p:nvPr/>
          </p:nvSpPr>
          <p:spPr>
            <a:xfrm flipV="1">
              <a:off x="4344850" y="3042330"/>
              <a:ext cx="210729" cy="201852"/>
            </a:xfrm>
            <a:custGeom>
              <a:avLst/>
              <a:gdLst>
                <a:gd name="connsiteX0" fmla="*/ 150301 w 210729"/>
                <a:gd name="connsiteY0" fmla="*/ 100917 h 201852"/>
                <a:gd name="connsiteX1" fmla="*/ 105360 w 210729"/>
                <a:gd name="connsiteY1" fmla="*/ 149582 h 201852"/>
                <a:gd name="connsiteX2" fmla="*/ 60112 w 210729"/>
                <a:gd name="connsiteY2" fmla="*/ 100917 h 201852"/>
                <a:gd name="connsiteX3" fmla="*/ 105360 w 210729"/>
                <a:gd name="connsiteY3" fmla="*/ 52303 h 201852"/>
                <a:gd name="connsiteX4" fmla="*/ 150301 w 210729"/>
                <a:gd name="connsiteY4" fmla="*/ 100917 h 201852"/>
                <a:gd name="connsiteX5" fmla="*/ 210750 w 210729"/>
                <a:gd name="connsiteY5" fmla="*/ 100917 h 201852"/>
                <a:gd name="connsiteX6" fmla="*/ 105360 w 210729"/>
                <a:gd name="connsiteY6" fmla="*/ 16 h 201852"/>
                <a:gd name="connsiteX7" fmla="*/ 21 w 210729"/>
                <a:gd name="connsiteY7" fmla="*/ 100917 h 201852"/>
                <a:gd name="connsiteX8" fmla="*/ 105360 w 210729"/>
                <a:gd name="connsiteY8" fmla="*/ 201869 h 201852"/>
                <a:gd name="connsiteX9" fmla="*/ 210750 w 210729"/>
                <a:gd name="connsiteY9" fmla="*/ 100917 h 2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729" h="201852">
                  <a:moveTo>
                    <a:pt x="150301" y="100917"/>
                  </a:moveTo>
                  <a:cubicBezTo>
                    <a:pt x="150301" y="128769"/>
                    <a:pt x="132447" y="149582"/>
                    <a:pt x="105360" y="149582"/>
                  </a:cubicBezTo>
                  <a:cubicBezTo>
                    <a:pt x="78630" y="149582"/>
                    <a:pt x="60112" y="128769"/>
                    <a:pt x="60112" y="100917"/>
                  </a:cubicBezTo>
                  <a:cubicBezTo>
                    <a:pt x="60112" y="73116"/>
                    <a:pt x="78630" y="52303"/>
                    <a:pt x="105360" y="52303"/>
                  </a:cubicBezTo>
                  <a:cubicBezTo>
                    <a:pt x="132447" y="52303"/>
                    <a:pt x="150301" y="73116"/>
                    <a:pt x="150301" y="100917"/>
                  </a:cubicBezTo>
                  <a:moveTo>
                    <a:pt x="210750" y="100917"/>
                  </a:moveTo>
                  <a:cubicBezTo>
                    <a:pt x="210750" y="41539"/>
                    <a:pt x="165859" y="16"/>
                    <a:pt x="105360" y="16"/>
                  </a:cubicBezTo>
                  <a:cubicBezTo>
                    <a:pt x="44911" y="16"/>
                    <a:pt x="21" y="41539"/>
                    <a:pt x="21" y="100917"/>
                  </a:cubicBezTo>
                  <a:cubicBezTo>
                    <a:pt x="21" y="160294"/>
                    <a:pt x="44911" y="201869"/>
                    <a:pt x="105360" y="201869"/>
                  </a:cubicBezTo>
                  <a:cubicBezTo>
                    <a:pt x="165859" y="201869"/>
                    <a:pt x="210750" y="160294"/>
                    <a:pt x="210750" y="100917"/>
                  </a:cubicBezTo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26" name="Grafik 24">
              <a:extLst>
                <a:ext uri="{FF2B5EF4-FFF2-40B4-BE49-F238E27FC236}">
                  <a16:creationId xmlns:a16="http://schemas.microsoft.com/office/drawing/2014/main" id="{9265B9EF-F732-4DA8-9252-985D8AF9F40E}"/>
                </a:ext>
              </a:extLst>
            </p:cNvPr>
            <p:cNvSpPr/>
            <p:nvPr/>
          </p:nvSpPr>
          <p:spPr>
            <a:xfrm flipV="1">
              <a:off x="4597608" y="3043034"/>
              <a:ext cx="200424" cy="196343"/>
            </a:xfrm>
            <a:custGeom>
              <a:avLst/>
              <a:gdLst>
                <a:gd name="connsiteX0" fmla="*/ 60168 w 200424"/>
                <a:gd name="connsiteY0" fmla="*/ 14 h 196343"/>
                <a:gd name="connsiteX1" fmla="*/ 25 w 200424"/>
                <a:gd name="connsiteY1" fmla="*/ 14 h 196343"/>
                <a:gd name="connsiteX2" fmla="*/ 25 w 200424"/>
                <a:gd name="connsiteY2" fmla="*/ 192277 h 196343"/>
                <a:gd name="connsiteX3" fmla="*/ 60168 w 200424"/>
                <a:gd name="connsiteY3" fmla="*/ 192277 h 196343"/>
                <a:gd name="connsiteX4" fmla="*/ 60168 w 200424"/>
                <a:gd name="connsiteY4" fmla="*/ 162537 h 196343"/>
                <a:gd name="connsiteX5" fmla="*/ 122096 w 200424"/>
                <a:gd name="connsiteY5" fmla="*/ 196358 h 196343"/>
                <a:gd name="connsiteX6" fmla="*/ 200450 w 200424"/>
                <a:gd name="connsiteY6" fmla="*/ 113209 h 196343"/>
                <a:gd name="connsiteX7" fmla="*/ 200450 w 200424"/>
                <a:gd name="connsiteY7" fmla="*/ 14 h 196343"/>
                <a:gd name="connsiteX8" fmla="*/ 139899 w 200424"/>
                <a:gd name="connsiteY8" fmla="*/ 14 h 196343"/>
                <a:gd name="connsiteX9" fmla="*/ 139899 w 200424"/>
                <a:gd name="connsiteY9" fmla="*/ 100966 h 196343"/>
                <a:gd name="connsiteX10" fmla="*/ 100212 w 200424"/>
                <a:gd name="connsiteY10" fmla="*/ 142846 h 196343"/>
                <a:gd name="connsiteX11" fmla="*/ 60168 w 200424"/>
                <a:gd name="connsiteY11" fmla="*/ 100966 h 196343"/>
                <a:gd name="connsiteX12" fmla="*/ 60168 w 200424"/>
                <a:gd name="connsiteY12" fmla="*/ 14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24" h="196343">
                  <a:moveTo>
                    <a:pt x="60168" y="14"/>
                  </a:moveTo>
                  <a:lnTo>
                    <a:pt x="25" y="14"/>
                  </a:lnTo>
                  <a:lnTo>
                    <a:pt x="25" y="192277"/>
                  </a:lnTo>
                  <a:lnTo>
                    <a:pt x="60168" y="192277"/>
                  </a:lnTo>
                  <a:lnTo>
                    <a:pt x="60168" y="162537"/>
                  </a:lnTo>
                  <a:cubicBezTo>
                    <a:pt x="66799" y="175188"/>
                    <a:pt x="89091" y="196358"/>
                    <a:pt x="122096" y="196358"/>
                  </a:cubicBezTo>
                  <a:cubicBezTo>
                    <a:pt x="169639" y="196358"/>
                    <a:pt x="200450" y="161772"/>
                    <a:pt x="200450" y="113209"/>
                  </a:cubicBezTo>
                  <a:lnTo>
                    <a:pt x="200450" y="14"/>
                  </a:lnTo>
                  <a:lnTo>
                    <a:pt x="139899" y="14"/>
                  </a:lnTo>
                  <a:lnTo>
                    <a:pt x="139899" y="100966"/>
                  </a:lnTo>
                  <a:cubicBezTo>
                    <a:pt x="139899" y="126574"/>
                    <a:pt x="124340" y="142846"/>
                    <a:pt x="100212" y="142846"/>
                  </a:cubicBezTo>
                  <a:cubicBezTo>
                    <a:pt x="76083" y="142846"/>
                    <a:pt x="60168" y="126166"/>
                    <a:pt x="60168" y="100966"/>
                  </a:cubicBezTo>
                  <a:lnTo>
                    <a:pt x="60168" y="14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27" name="Grafik 24">
              <a:extLst>
                <a:ext uri="{FF2B5EF4-FFF2-40B4-BE49-F238E27FC236}">
                  <a16:creationId xmlns:a16="http://schemas.microsoft.com/office/drawing/2014/main" id="{44997F61-C883-40E6-B6E5-DF13CC5A7B3E}"/>
                </a:ext>
              </a:extLst>
            </p:cNvPr>
            <p:cNvSpPr/>
            <p:nvPr/>
          </p:nvSpPr>
          <p:spPr>
            <a:xfrm flipV="1">
              <a:off x="4849355" y="3043034"/>
              <a:ext cx="200373" cy="196343"/>
            </a:xfrm>
            <a:custGeom>
              <a:avLst/>
              <a:gdLst>
                <a:gd name="connsiteX0" fmla="*/ 60123 w 200373"/>
                <a:gd name="connsiteY0" fmla="*/ 14 h 196343"/>
                <a:gd name="connsiteX1" fmla="*/ 31 w 200373"/>
                <a:gd name="connsiteY1" fmla="*/ 14 h 196343"/>
                <a:gd name="connsiteX2" fmla="*/ 31 w 200373"/>
                <a:gd name="connsiteY2" fmla="*/ 192277 h 196343"/>
                <a:gd name="connsiteX3" fmla="*/ 60123 w 200373"/>
                <a:gd name="connsiteY3" fmla="*/ 192277 h 196343"/>
                <a:gd name="connsiteX4" fmla="*/ 60123 w 200373"/>
                <a:gd name="connsiteY4" fmla="*/ 162537 h 196343"/>
                <a:gd name="connsiteX5" fmla="*/ 122102 w 200373"/>
                <a:gd name="connsiteY5" fmla="*/ 196358 h 196343"/>
                <a:gd name="connsiteX6" fmla="*/ 200405 w 200373"/>
                <a:gd name="connsiteY6" fmla="*/ 113209 h 196343"/>
                <a:gd name="connsiteX7" fmla="*/ 200405 w 200373"/>
                <a:gd name="connsiteY7" fmla="*/ 14 h 196343"/>
                <a:gd name="connsiteX8" fmla="*/ 139854 w 200373"/>
                <a:gd name="connsiteY8" fmla="*/ 14 h 196343"/>
                <a:gd name="connsiteX9" fmla="*/ 139854 w 200373"/>
                <a:gd name="connsiteY9" fmla="*/ 100966 h 196343"/>
                <a:gd name="connsiteX10" fmla="*/ 100167 w 200373"/>
                <a:gd name="connsiteY10" fmla="*/ 142846 h 196343"/>
                <a:gd name="connsiteX11" fmla="*/ 60123 w 200373"/>
                <a:gd name="connsiteY11" fmla="*/ 100966 h 196343"/>
                <a:gd name="connsiteX12" fmla="*/ 60123 w 200373"/>
                <a:gd name="connsiteY12" fmla="*/ 14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373" h="196343">
                  <a:moveTo>
                    <a:pt x="60123" y="14"/>
                  </a:moveTo>
                  <a:lnTo>
                    <a:pt x="31" y="14"/>
                  </a:lnTo>
                  <a:lnTo>
                    <a:pt x="31" y="192277"/>
                  </a:lnTo>
                  <a:lnTo>
                    <a:pt x="60123" y="192277"/>
                  </a:lnTo>
                  <a:lnTo>
                    <a:pt x="60123" y="162537"/>
                  </a:lnTo>
                  <a:cubicBezTo>
                    <a:pt x="66805" y="175188"/>
                    <a:pt x="89046" y="196358"/>
                    <a:pt x="122102" y="196358"/>
                  </a:cubicBezTo>
                  <a:cubicBezTo>
                    <a:pt x="169594" y="196358"/>
                    <a:pt x="200405" y="161772"/>
                    <a:pt x="200405" y="113209"/>
                  </a:cubicBezTo>
                  <a:lnTo>
                    <a:pt x="200405" y="14"/>
                  </a:lnTo>
                  <a:lnTo>
                    <a:pt x="139854" y="14"/>
                  </a:lnTo>
                  <a:lnTo>
                    <a:pt x="139854" y="100966"/>
                  </a:lnTo>
                  <a:cubicBezTo>
                    <a:pt x="139854" y="126574"/>
                    <a:pt x="124347" y="142846"/>
                    <a:pt x="100167" y="142846"/>
                  </a:cubicBezTo>
                  <a:cubicBezTo>
                    <a:pt x="76089" y="142846"/>
                    <a:pt x="60123" y="126166"/>
                    <a:pt x="60123" y="100966"/>
                  </a:cubicBezTo>
                  <a:lnTo>
                    <a:pt x="60123" y="14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28" name="Grafik 24">
              <a:extLst>
                <a:ext uri="{FF2B5EF4-FFF2-40B4-BE49-F238E27FC236}">
                  <a16:creationId xmlns:a16="http://schemas.microsoft.com/office/drawing/2014/main" id="{05B1BE64-7744-42B5-BA22-934356590A51}"/>
                </a:ext>
              </a:extLst>
            </p:cNvPr>
            <p:cNvSpPr/>
            <p:nvPr/>
          </p:nvSpPr>
          <p:spPr>
            <a:xfrm flipV="1">
              <a:off x="5089936" y="3042325"/>
              <a:ext cx="205525" cy="201852"/>
            </a:xfrm>
            <a:custGeom>
              <a:avLst/>
              <a:gdLst>
                <a:gd name="connsiteX0" fmla="*/ 60486 w 205525"/>
                <a:gd name="connsiteY0" fmla="*/ 126168 h 201852"/>
                <a:gd name="connsiteX1" fmla="*/ 145114 w 205525"/>
                <a:gd name="connsiteY1" fmla="*/ 126168 h 201852"/>
                <a:gd name="connsiteX2" fmla="*/ 102826 w 205525"/>
                <a:gd name="connsiteY2" fmla="*/ 158101 h 201852"/>
                <a:gd name="connsiteX3" fmla="*/ 60486 w 205525"/>
                <a:gd name="connsiteY3" fmla="*/ 126168 h 201852"/>
                <a:gd name="connsiteX4" fmla="*/ 205563 w 205525"/>
                <a:gd name="connsiteY4" fmla="*/ 99795 h 201852"/>
                <a:gd name="connsiteX5" fmla="*/ 205563 w 205525"/>
                <a:gd name="connsiteY5" fmla="*/ 89440 h 201852"/>
                <a:gd name="connsiteX6" fmla="*/ 59415 w 205525"/>
                <a:gd name="connsiteY6" fmla="*/ 89440 h 201852"/>
                <a:gd name="connsiteX7" fmla="*/ 106906 w 205525"/>
                <a:gd name="connsiteY7" fmla="*/ 47100 h 201852"/>
                <a:gd name="connsiteX8" fmla="*/ 144043 w 205525"/>
                <a:gd name="connsiteY8" fmla="*/ 61945 h 201852"/>
                <a:gd name="connsiteX9" fmla="*/ 203727 w 205525"/>
                <a:gd name="connsiteY9" fmla="*/ 61945 h 201852"/>
                <a:gd name="connsiteX10" fmla="*/ 106906 w 205525"/>
                <a:gd name="connsiteY10" fmla="*/ 16 h 201852"/>
                <a:gd name="connsiteX11" fmla="*/ 37 w 205525"/>
                <a:gd name="connsiteY11" fmla="*/ 100917 h 201852"/>
                <a:gd name="connsiteX12" fmla="*/ 102826 w 205525"/>
                <a:gd name="connsiteY12" fmla="*/ 201869 h 201852"/>
                <a:gd name="connsiteX13" fmla="*/ 205563 w 205525"/>
                <a:gd name="connsiteY13" fmla="*/ 99795 h 2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525" h="201852">
                  <a:moveTo>
                    <a:pt x="60486" y="126168"/>
                  </a:moveTo>
                  <a:lnTo>
                    <a:pt x="145114" y="126168"/>
                  </a:lnTo>
                  <a:cubicBezTo>
                    <a:pt x="139554" y="146573"/>
                    <a:pt x="124710" y="158101"/>
                    <a:pt x="102826" y="158101"/>
                  </a:cubicBezTo>
                  <a:cubicBezTo>
                    <a:pt x="80533" y="158101"/>
                    <a:pt x="66046" y="145859"/>
                    <a:pt x="60486" y="126168"/>
                  </a:cubicBezTo>
                  <a:moveTo>
                    <a:pt x="205563" y="99795"/>
                  </a:moveTo>
                  <a:lnTo>
                    <a:pt x="205563" y="89440"/>
                  </a:lnTo>
                  <a:lnTo>
                    <a:pt x="59415" y="89440"/>
                  </a:lnTo>
                  <a:cubicBezTo>
                    <a:pt x="62322" y="65311"/>
                    <a:pt x="80176" y="47100"/>
                    <a:pt x="106906" y="47100"/>
                  </a:cubicBezTo>
                  <a:cubicBezTo>
                    <a:pt x="130627" y="47100"/>
                    <a:pt x="140625" y="57915"/>
                    <a:pt x="144043" y="61945"/>
                  </a:cubicBezTo>
                  <a:lnTo>
                    <a:pt x="203727" y="61945"/>
                  </a:lnTo>
                  <a:cubicBezTo>
                    <a:pt x="200768" y="39346"/>
                    <a:pt x="173324" y="16"/>
                    <a:pt x="106906" y="16"/>
                  </a:cubicBezTo>
                  <a:cubicBezTo>
                    <a:pt x="41203" y="16"/>
                    <a:pt x="37" y="42662"/>
                    <a:pt x="37" y="100917"/>
                  </a:cubicBezTo>
                  <a:cubicBezTo>
                    <a:pt x="37" y="161774"/>
                    <a:pt x="42326" y="201869"/>
                    <a:pt x="102826" y="201869"/>
                  </a:cubicBezTo>
                  <a:cubicBezTo>
                    <a:pt x="164039" y="201869"/>
                    <a:pt x="205563" y="162539"/>
                    <a:pt x="205563" y="99795"/>
                  </a:cubicBezTo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29" name="Grafik 24">
              <a:extLst>
                <a:ext uri="{FF2B5EF4-FFF2-40B4-BE49-F238E27FC236}">
                  <a16:creationId xmlns:a16="http://schemas.microsoft.com/office/drawing/2014/main" id="{8E9FDB15-CB6E-4110-BAB2-537FE55ECCE7}"/>
                </a:ext>
              </a:extLst>
            </p:cNvPr>
            <p:cNvSpPr/>
            <p:nvPr/>
          </p:nvSpPr>
          <p:spPr>
            <a:xfrm flipV="1">
              <a:off x="5325671" y="3042300"/>
              <a:ext cx="196343" cy="201903"/>
            </a:xfrm>
            <a:custGeom>
              <a:avLst/>
              <a:gdLst>
                <a:gd name="connsiteX0" fmla="*/ 101710 w 196343"/>
                <a:gd name="connsiteY0" fmla="*/ 149583 h 201903"/>
                <a:gd name="connsiteX1" fmla="*/ 60543 w 196343"/>
                <a:gd name="connsiteY1" fmla="*/ 100918 h 201903"/>
                <a:gd name="connsiteX2" fmla="*/ 102118 w 196343"/>
                <a:gd name="connsiteY2" fmla="*/ 51998 h 201903"/>
                <a:gd name="connsiteX3" fmla="*/ 138489 w 196343"/>
                <a:gd name="connsiteY3" fmla="*/ 71637 h 201903"/>
                <a:gd name="connsiteX4" fmla="*/ 196387 w 196343"/>
                <a:gd name="connsiteY4" fmla="*/ 71637 h 201903"/>
                <a:gd name="connsiteX5" fmla="*/ 100639 w 196343"/>
                <a:gd name="connsiteY5" fmla="*/ 17 h 201903"/>
                <a:gd name="connsiteX6" fmla="*/ 44 w 196343"/>
                <a:gd name="connsiteY6" fmla="*/ 100918 h 201903"/>
                <a:gd name="connsiteX7" fmla="*/ 99873 w 196343"/>
                <a:gd name="connsiteY7" fmla="*/ 201921 h 201903"/>
                <a:gd name="connsiteX8" fmla="*/ 196387 w 196343"/>
                <a:gd name="connsiteY8" fmla="*/ 129892 h 201903"/>
                <a:gd name="connsiteX9" fmla="*/ 137775 w 196343"/>
                <a:gd name="connsiteY9" fmla="*/ 129892 h 201903"/>
                <a:gd name="connsiteX10" fmla="*/ 101710 w 196343"/>
                <a:gd name="connsiteY10" fmla="*/ 149583 h 20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343" h="201903">
                  <a:moveTo>
                    <a:pt x="101710" y="149583"/>
                  </a:moveTo>
                  <a:cubicBezTo>
                    <a:pt x="76459" y="149583"/>
                    <a:pt x="60543" y="128821"/>
                    <a:pt x="60543" y="100918"/>
                  </a:cubicBezTo>
                  <a:cubicBezTo>
                    <a:pt x="60543" y="73117"/>
                    <a:pt x="76867" y="51998"/>
                    <a:pt x="102118" y="51998"/>
                  </a:cubicBezTo>
                  <a:cubicBezTo>
                    <a:pt x="125889" y="51998"/>
                    <a:pt x="136602" y="67199"/>
                    <a:pt x="138489" y="71637"/>
                  </a:cubicBezTo>
                  <a:lnTo>
                    <a:pt x="196387" y="71637"/>
                  </a:lnTo>
                  <a:cubicBezTo>
                    <a:pt x="194500" y="44958"/>
                    <a:pt x="168586" y="17"/>
                    <a:pt x="100639" y="17"/>
                  </a:cubicBezTo>
                  <a:cubicBezTo>
                    <a:pt x="44169" y="17"/>
                    <a:pt x="44" y="40112"/>
                    <a:pt x="44" y="100918"/>
                  </a:cubicBezTo>
                  <a:cubicBezTo>
                    <a:pt x="44" y="161826"/>
                    <a:pt x="43812" y="201921"/>
                    <a:pt x="99873" y="201921"/>
                  </a:cubicBezTo>
                  <a:cubicBezTo>
                    <a:pt x="167821" y="201921"/>
                    <a:pt x="193378" y="157745"/>
                    <a:pt x="196387" y="129892"/>
                  </a:cubicBezTo>
                  <a:lnTo>
                    <a:pt x="137775" y="129892"/>
                  </a:lnTo>
                  <a:cubicBezTo>
                    <a:pt x="134765" y="134739"/>
                    <a:pt x="125481" y="149583"/>
                    <a:pt x="101710" y="149583"/>
                  </a:cubicBezTo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0" name="Grafik 24">
              <a:extLst>
                <a:ext uri="{FF2B5EF4-FFF2-40B4-BE49-F238E27FC236}">
                  <a16:creationId xmlns:a16="http://schemas.microsoft.com/office/drawing/2014/main" id="{476B31D3-51AC-4F28-AE60-D7934731231A}"/>
                </a:ext>
              </a:extLst>
            </p:cNvPr>
            <p:cNvSpPr/>
            <p:nvPr/>
          </p:nvSpPr>
          <p:spPr>
            <a:xfrm flipV="1">
              <a:off x="5544777" y="2975852"/>
              <a:ext cx="175480" cy="263525"/>
            </a:xfrm>
            <a:custGeom>
              <a:avLst/>
              <a:gdLst>
                <a:gd name="connsiteX0" fmla="*/ 175530 w 175480"/>
                <a:gd name="connsiteY0" fmla="*/ 12 h 263525"/>
                <a:gd name="connsiteX1" fmla="*/ 115388 w 175480"/>
                <a:gd name="connsiteY1" fmla="*/ 12 h 263525"/>
                <a:gd name="connsiteX2" fmla="*/ 49787 w 175480"/>
                <a:gd name="connsiteY2" fmla="*/ 61226 h 263525"/>
                <a:gd name="connsiteX3" fmla="*/ 49787 w 175480"/>
                <a:gd name="connsiteY3" fmla="*/ 142182 h 263525"/>
                <a:gd name="connsiteX4" fmla="*/ 50 w 175480"/>
                <a:gd name="connsiteY4" fmla="*/ 142182 h 263525"/>
                <a:gd name="connsiteX5" fmla="*/ 50 w 175480"/>
                <a:gd name="connsiteY5" fmla="*/ 192275 h 263525"/>
                <a:gd name="connsiteX6" fmla="*/ 49787 w 175480"/>
                <a:gd name="connsiteY6" fmla="*/ 192275 h 263525"/>
                <a:gd name="connsiteX7" fmla="*/ 49787 w 175480"/>
                <a:gd name="connsiteY7" fmla="*/ 263538 h 263525"/>
                <a:gd name="connsiteX8" fmla="*/ 110236 w 175480"/>
                <a:gd name="connsiteY8" fmla="*/ 263538 h 263525"/>
                <a:gd name="connsiteX9" fmla="*/ 110236 w 175480"/>
                <a:gd name="connsiteY9" fmla="*/ 192275 h 263525"/>
                <a:gd name="connsiteX10" fmla="*/ 175530 w 175480"/>
                <a:gd name="connsiteY10" fmla="*/ 192275 h 263525"/>
                <a:gd name="connsiteX11" fmla="*/ 175530 w 175480"/>
                <a:gd name="connsiteY11" fmla="*/ 142182 h 263525"/>
                <a:gd name="connsiteX12" fmla="*/ 110236 w 175480"/>
                <a:gd name="connsiteY12" fmla="*/ 142182 h 263525"/>
                <a:gd name="connsiteX13" fmla="*/ 110236 w 175480"/>
                <a:gd name="connsiteY13" fmla="*/ 82396 h 263525"/>
                <a:gd name="connsiteX14" fmla="*/ 139159 w 175480"/>
                <a:gd name="connsiteY14" fmla="*/ 53116 h 263525"/>
                <a:gd name="connsiteX15" fmla="*/ 175530 w 175480"/>
                <a:gd name="connsiteY15" fmla="*/ 53116 h 263525"/>
                <a:gd name="connsiteX16" fmla="*/ 175530 w 175480"/>
                <a:gd name="connsiteY16" fmla="*/ 12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480" h="263525">
                  <a:moveTo>
                    <a:pt x="175530" y="12"/>
                  </a:moveTo>
                  <a:lnTo>
                    <a:pt x="115388" y="12"/>
                  </a:lnTo>
                  <a:cubicBezTo>
                    <a:pt x="70548" y="12"/>
                    <a:pt x="49787" y="21182"/>
                    <a:pt x="49787" y="61226"/>
                  </a:cubicBezTo>
                  <a:lnTo>
                    <a:pt x="49787" y="142182"/>
                  </a:lnTo>
                  <a:lnTo>
                    <a:pt x="50" y="142182"/>
                  </a:lnTo>
                  <a:lnTo>
                    <a:pt x="50" y="192275"/>
                  </a:lnTo>
                  <a:lnTo>
                    <a:pt x="49787" y="192275"/>
                  </a:lnTo>
                  <a:lnTo>
                    <a:pt x="49787" y="263538"/>
                  </a:lnTo>
                  <a:lnTo>
                    <a:pt x="110236" y="263538"/>
                  </a:lnTo>
                  <a:lnTo>
                    <a:pt x="110236" y="192275"/>
                  </a:lnTo>
                  <a:lnTo>
                    <a:pt x="175530" y="192275"/>
                  </a:lnTo>
                  <a:lnTo>
                    <a:pt x="175530" y="142182"/>
                  </a:lnTo>
                  <a:lnTo>
                    <a:pt x="110236" y="142182"/>
                  </a:lnTo>
                  <a:lnTo>
                    <a:pt x="110236" y="82396"/>
                  </a:lnTo>
                  <a:cubicBezTo>
                    <a:pt x="110236" y="61635"/>
                    <a:pt x="116561" y="53116"/>
                    <a:pt x="139159" y="53116"/>
                  </a:cubicBezTo>
                  <a:lnTo>
                    <a:pt x="175530" y="53116"/>
                  </a:lnTo>
                  <a:lnTo>
                    <a:pt x="175530" y="12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1" name="Grafik 24">
              <a:extLst>
                <a:ext uri="{FF2B5EF4-FFF2-40B4-BE49-F238E27FC236}">
                  <a16:creationId xmlns:a16="http://schemas.microsoft.com/office/drawing/2014/main" id="{0F3C103E-4055-4DD4-9F4B-8381A3742513}"/>
                </a:ext>
              </a:extLst>
            </p:cNvPr>
            <p:cNvSpPr/>
            <p:nvPr/>
          </p:nvSpPr>
          <p:spPr>
            <a:xfrm flipV="1">
              <a:off x="5762300" y="2962890"/>
              <a:ext cx="63101" cy="276533"/>
            </a:xfrm>
            <a:custGeom>
              <a:avLst/>
              <a:gdLst>
                <a:gd name="connsiteX0" fmla="*/ 1490 w 63101"/>
                <a:gd name="connsiteY0" fmla="*/ 192265 h 276533"/>
                <a:gd name="connsiteX1" fmla="*/ 62041 w 63101"/>
                <a:gd name="connsiteY1" fmla="*/ 192265 h 276533"/>
                <a:gd name="connsiteX2" fmla="*/ 62041 w 63101"/>
                <a:gd name="connsiteY2" fmla="*/ 2 h 276533"/>
                <a:gd name="connsiteX3" fmla="*/ 1490 w 63101"/>
                <a:gd name="connsiteY3" fmla="*/ 2 h 276533"/>
                <a:gd name="connsiteX4" fmla="*/ 1490 w 63101"/>
                <a:gd name="connsiteY4" fmla="*/ 192265 h 276533"/>
                <a:gd name="connsiteX5" fmla="*/ 11 w 63101"/>
                <a:gd name="connsiteY5" fmla="*/ 276536 h 276533"/>
                <a:gd name="connsiteX6" fmla="*/ 63112 w 63101"/>
                <a:gd name="connsiteY6" fmla="*/ 276536 h 276533"/>
                <a:gd name="connsiteX7" fmla="*/ 63112 w 63101"/>
                <a:gd name="connsiteY7" fmla="*/ 217159 h 276533"/>
                <a:gd name="connsiteX8" fmla="*/ 11 w 63101"/>
                <a:gd name="connsiteY8" fmla="*/ 217159 h 276533"/>
                <a:gd name="connsiteX9" fmla="*/ 11 w 63101"/>
                <a:gd name="connsiteY9" fmla="*/ 276536 h 27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01" h="276533">
                  <a:moveTo>
                    <a:pt x="1490" y="192265"/>
                  </a:moveTo>
                  <a:lnTo>
                    <a:pt x="62041" y="192265"/>
                  </a:lnTo>
                  <a:lnTo>
                    <a:pt x="62041" y="2"/>
                  </a:lnTo>
                  <a:lnTo>
                    <a:pt x="1490" y="2"/>
                  </a:lnTo>
                  <a:lnTo>
                    <a:pt x="1490" y="192265"/>
                  </a:lnTo>
                  <a:close/>
                  <a:moveTo>
                    <a:pt x="11" y="276536"/>
                  </a:moveTo>
                  <a:lnTo>
                    <a:pt x="63112" y="276536"/>
                  </a:lnTo>
                  <a:lnTo>
                    <a:pt x="63112" y="217159"/>
                  </a:lnTo>
                  <a:lnTo>
                    <a:pt x="11" y="217159"/>
                  </a:lnTo>
                  <a:lnTo>
                    <a:pt x="11" y="276536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2" name="Grafik 24">
              <a:extLst>
                <a:ext uri="{FF2B5EF4-FFF2-40B4-BE49-F238E27FC236}">
                  <a16:creationId xmlns:a16="http://schemas.microsoft.com/office/drawing/2014/main" id="{444A211A-1049-4C5C-92B3-17B3D18F38FF}"/>
                </a:ext>
              </a:extLst>
            </p:cNvPr>
            <p:cNvSpPr/>
            <p:nvPr/>
          </p:nvSpPr>
          <p:spPr>
            <a:xfrm flipV="1">
              <a:off x="5878133" y="3043034"/>
              <a:ext cx="200424" cy="196343"/>
            </a:xfrm>
            <a:custGeom>
              <a:avLst/>
              <a:gdLst>
                <a:gd name="connsiteX0" fmla="*/ 60199 w 200424"/>
                <a:gd name="connsiteY0" fmla="*/ 14 h 196343"/>
                <a:gd name="connsiteX1" fmla="*/ 107 w 200424"/>
                <a:gd name="connsiteY1" fmla="*/ 14 h 196343"/>
                <a:gd name="connsiteX2" fmla="*/ 56 w 200424"/>
                <a:gd name="connsiteY2" fmla="*/ 192277 h 196343"/>
                <a:gd name="connsiteX3" fmla="*/ 60199 w 200424"/>
                <a:gd name="connsiteY3" fmla="*/ 192277 h 196343"/>
                <a:gd name="connsiteX4" fmla="*/ 60199 w 200424"/>
                <a:gd name="connsiteY4" fmla="*/ 162537 h 196343"/>
                <a:gd name="connsiteX5" fmla="*/ 122178 w 200424"/>
                <a:gd name="connsiteY5" fmla="*/ 196358 h 196343"/>
                <a:gd name="connsiteX6" fmla="*/ 200481 w 200424"/>
                <a:gd name="connsiteY6" fmla="*/ 113209 h 196343"/>
                <a:gd name="connsiteX7" fmla="*/ 200481 w 200424"/>
                <a:gd name="connsiteY7" fmla="*/ 14 h 196343"/>
                <a:gd name="connsiteX8" fmla="*/ 139930 w 200424"/>
                <a:gd name="connsiteY8" fmla="*/ 14 h 196343"/>
                <a:gd name="connsiteX9" fmla="*/ 139930 w 200424"/>
                <a:gd name="connsiteY9" fmla="*/ 100966 h 196343"/>
                <a:gd name="connsiteX10" fmla="*/ 100243 w 200424"/>
                <a:gd name="connsiteY10" fmla="*/ 142846 h 196343"/>
                <a:gd name="connsiteX11" fmla="*/ 60199 w 200424"/>
                <a:gd name="connsiteY11" fmla="*/ 100966 h 196343"/>
                <a:gd name="connsiteX12" fmla="*/ 60199 w 200424"/>
                <a:gd name="connsiteY12" fmla="*/ 14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24" h="196343">
                  <a:moveTo>
                    <a:pt x="60199" y="14"/>
                  </a:moveTo>
                  <a:lnTo>
                    <a:pt x="107" y="14"/>
                  </a:lnTo>
                  <a:lnTo>
                    <a:pt x="56" y="192277"/>
                  </a:lnTo>
                  <a:lnTo>
                    <a:pt x="60199" y="192277"/>
                  </a:lnTo>
                  <a:lnTo>
                    <a:pt x="60199" y="162537"/>
                  </a:lnTo>
                  <a:cubicBezTo>
                    <a:pt x="66882" y="175188"/>
                    <a:pt x="89123" y="196358"/>
                    <a:pt x="122178" y="196358"/>
                  </a:cubicBezTo>
                  <a:cubicBezTo>
                    <a:pt x="169670" y="196358"/>
                    <a:pt x="200481" y="161823"/>
                    <a:pt x="200481" y="113209"/>
                  </a:cubicBezTo>
                  <a:lnTo>
                    <a:pt x="200481" y="14"/>
                  </a:lnTo>
                  <a:lnTo>
                    <a:pt x="139930" y="14"/>
                  </a:lnTo>
                  <a:lnTo>
                    <a:pt x="139930" y="100966"/>
                  </a:lnTo>
                  <a:cubicBezTo>
                    <a:pt x="139930" y="126574"/>
                    <a:pt x="124423" y="142846"/>
                    <a:pt x="100243" y="142846"/>
                  </a:cubicBezTo>
                  <a:cubicBezTo>
                    <a:pt x="76166" y="142846"/>
                    <a:pt x="60199" y="126166"/>
                    <a:pt x="60199" y="100966"/>
                  </a:cubicBezTo>
                  <a:lnTo>
                    <a:pt x="60199" y="14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3" name="Grafik 24">
              <a:extLst>
                <a:ext uri="{FF2B5EF4-FFF2-40B4-BE49-F238E27FC236}">
                  <a16:creationId xmlns:a16="http://schemas.microsoft.com/office/drawing/2014/main" id="{2F96B7C7-9541-428A-884B-7C0ECA08C0E1}"/>
                </a:ext>
              </a:extLst>
            </p:cNvPr>
            <p:cNvSpPr/>
            <p:nvPr/>
          </p:nvSpPr>
          <p:spPr>
            <a:xfrm flipV="1">
              <a:off x="6119091" y="3043422"/>
              <a:ext cx="210014" cy="275360"/>
            </a:xfrm>
            <a:custGeom>
              <a:avLst/>
              <a:gdLst>
                <a:gd name="connsiteX0" fmla="*/ 105861 w 210014"/>
                <a:gd name="connsiteY0" fmla="*/ 224164 h 275360"/>
                <a:gd name="connsiteX1" fmla="*/ 60920 w 210014"/>
                <a:gd name="connsiteY1" fmla="*/ 176672 h 275360"/>
                <a:gd name="connsiteX2" fmla="*/ 105861 w 210014"/>
                <a:gd name="connsiteY2" fmla="*/ 129180 h 275360"/>
                <a:gd name="connsiteX3" fmla="*/ 150701 w 210014"/>
                <a:gd name="connsiteY3" fmla="*/ 176672 h 275360"/>
                <a:gd name="connsiteX4" fmla="*/ 105861 w 210014"/>
                <a:gd name="connsiteY4" fmla="*/ 224164 h 275360"/>
                <a:gd name="connsiteX5" fmla="*/ 150701 w 210014"/>
                <a:gd name="connsiteY5" fmla="*/ 109847 h 275360"/>
                <a:gd name="connsiteX6" fmla="*/ 88007 w 210014"/>
                <a:gd name="connsiteY6" fmla="*/ 77913 h 275360"/>
                <a:gd name="connsiteX7" fmla="*/ 63 w 210014"/>
                <a:gd name="connsiteY7" fmla="*/ 176672 h 275360"/>
                <a:gd name="connsiteX8" fmla="*/ 88415 w 210014"/>
                <a:gd name="connsiteY8" fmla="*/ 275379 h 275360"/>
                <a:gd name="connsiteX9" fmla="*/ 149986 w 210014"/>
                <a:gd name="connsiteY9" fmla="*/ 244925 h 275360"/>
                <a:gd name="connsiteX10" fmla="*/ 149986 w 210014"/>
                <a:gd name="connsiteY10" fmla="*/ 271655 h 275360"/>
                <a:gd name="connsiteX11" fmla="*/ 210078 w 210014"/>
                <a:gd name="connsiteY11" fmla="*/ 271655 h 275360"/>
                <a:gd name="connsiteX12" fmla="*/ 210078 w 210014"/>
                <a:gd name="connsiteY12" fmla="*/ 87248 h 275360"/>
                <a:gd name="connsiteX13" fmla="*/ 104739 w 210014"/>
                <a:gd name="connsiteY13" fmla="*/ 19 h 275360"/>
                <a:gd name="connsiteX14" fmla="*/ 1542 w 210014"/>
                <a:gd name="connsiteY14" fmla="*/ 58988 h 275360"/>
                <a:gd name="connsiteX15" fmla="*/ 72806 w 210014"/>
                <a:gd name="connsiteY15" fmla="*/ 58988 h 275360"/>
                <a:gd name="connsiteX16" fmla="*/ 104739 w 210014"/>
                <a:gd name="connsiteY16" fmla="*/ 46796 h 275360"/>
                <a:gd name="connsiteX17" fmla="*/ 150701 w 210014"/>
                <a:gd name="connsiteY17" fmla="*/ 88728 h 275360"/>
                <a:gd name="connsiteX18" fmla="*/ 150701 w 210014"/>
                <a:gd name="connsiteY18" fmla="*/ 109847 h 2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0014" h="275360">
                  <a:moveTo>
                    <a:pt x="105861" y="224164"/>
                  </a:moveTo>
                  <a:cubicBezTo>
                    <a:pt x="78009" y="224164"/>
                    <a:pt x="60920" y="203759"/>
                    <a:pt x="60920" y="176672"/>
                  </a:cubicBezTo>
                  <a:cubicBezTo>
                    <a:pt x="60920" y="149585"/>
                    <a:pt x="78009" y="129180"/>
                    <a:pt x="105861" y="129180"/>
                  </a:cubicBezTo>
                  <a:cubicBezTo>
                    <a:pt x="133663" y="129180"/>
                    <a:pt x="150701" y="149585"/>
                    <a:pt x="150701" y="176672"/>
                  </a:cubicBezTo>
                  <a:cubicBezTo>
                    <a:pt x="150701" y="203759"/>
                    <a:pt x="133663" y="224164"/>
                    <a:pt x="105861" y="224164"/>
                  </a:cubicBezTo>
                  <a:moveTo>
                    <a:pt x="150701" y="109847"/>
                  </a:moveTo>
                  <a:cubicBezTo>
                    <a:pt x="147793" y="103521"/>
                    <a:pt x="128459" y="77913"/>
                    <a:pt x="88007" y="77913"/>
                  </a:cubicBezTo>
                  <a:cubicBezTo>
                    <a:pt x="38985" y="77913"/>
                    <a:pt x="63" y="115815"/>
                    <a:pt x="63" y="176672"/>
                  </a:cubicBezTo>
                  <a:cubicBezTo>
                    <a:pt x="63" y="238294"/>
                    <a:pt x="38985" y="275379"/>
                    <a:pt x="88415" y="275379"/>
                  </a:cubicBezTo>
                  <a:cubicBezTo>
                    <a:pt x="128153" y="275379"/>
                    <a:pt x="147079" y="250894"/>
                    <a:pt x="149986" y="244925"/>
                  </a:cubicBezTo>
                  <a:lnTo>
                    <a:pt x="149986" y="271655"/>
                  </a:lnTo>
                  <a:lnTo>
                    <a:pt x="210078" y="271655"/>
                  </a:lnTo>
                  <a:lnTo>
                    <a:pt x="210078" y="87248"/>
                  </a:lnTo>
                  <a:cubicBezTo>
                    <a:pt x="210078" y="35268"/>
                    <a:pt x="178196" y="19"/>
                    <a:pt x="104739" y="19"/>
                  </a:cubicBezTo>
                  <a:cubicBezTo>
                    <a:pt x="31588" y="19"/>
                    <a:pt x="4552" y="43072"/>
                    <a:pt x="1542" y="58988"/>
                  </a:cubicBezTo>
                  <a:lnTo>
                    <a:pt x="72806" y="58988"/>
                  </a:lnTo>
                  <a:cubicBezTo>
                    <a:pt x="74642" y="56029"/>
                    <a:pt x="83926" y="46796"/>
                    <a:pt x="104739" y="46796"/>
                  </a:cubicBezTo>
                  <a:cubicBezTo>
                    <a:pt x="134428" y="46796"/>
                    <a:pt x="150701" y="61641"/>
                    <a:pt x="150701" y="88728"/>
                  </a:cubicBezTo>
                  <a:lnTo>
                    <a:pt x="150701" y="109847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4" name="Grafik 24">
              <a:extLst>
                <a:ext uri="{FF2B5EF4-FFF2-40B4-BE49-F238E27FC236}">
                  <a16:creationId xmlns:a16="http://schemas.microsoft.com/office/drawing/2014/main" id="{A662AD2F-4FC6-4D7F-829D-089DBA5733C6}"/>
                </a:ext>
              </a:extLst>
            </p:cNvPr>
            <p:cNvSpPr/>
            <p:nvPr/>
          </p:nvSpPr>
          <p:spPr>
            <a:xfrm flipV="1">
              <a:off x="6458553" y="2975852"/>
              <a:ext cx="175429" cy="263525"/>
            </a:xfrm>
            <a:custGeom>
              <a:avLst/>
              <a:gdLst>
                <a:gd name="connsiteX0" fmla="*/ 175502 w 175429"/>
                <a:gd name="connsiteY0" fmla="*/ 12 h 263525"/>
                <a:gd name="connsiteX1" fmla="*/ 115410 w 175429"/>
                <a:gd name="connsiteY1" fmla="*/ 12 h 263525"/>
                <a:gd name="connsiteX2" fmla="*/ 49758 w 175429"/>
                <a:gd name="connsiteY2" fmla="*/ 61226 h 263525"/>
                <a:gd name="connsiteX3" fmla="*/ 49758 w 175429"/>
                <a:gd name="connsiteY3" fmla="*/ 142182 h 263525"/>
                <a:gd name="connsiteX4" fmla="*/ 73 w 175429"/>
                <a:gd name="connsiteY4" fmla="*/ 142182 h 263525"/>
                <a:gd name="connsiteX5" fmla="*/ 73 w 175429"/>
                <a:gd name="connsiteY5" fmla="*/ 192275 h 263525"/>
                <a:gd name="connsiteX6" fmla="*/ 49758 w 175429"/>
                <a:gd name="connsiteY6" fmla="*/ 192275 h 263525"/>
                <a:gd name="connsiteX7" fmla="*/ 49758 w 175429"/>
                <a:gd name="connsiteY7" fmla="*/ 263538 h 263525"/>
                <a:gd name="connsiteX8" fmla="*/ 110258 w 175429"/>
                <a:gd name="connsiteY8" fmla="*/ 263538 h 263525"/>
                <a:gd name="connsiteX9" fmla="*/ 110258 w 175429"/>
                <a:gd name="connsiteY9" fmla="*/ 192275 h 263525"/>
                <a:gd name="connsiteX10" fmla="*/ 175502 w 175429"/>
                <a:gd name="connsiteY10" fmla="*/ 192275 h 263525"/>
                <a:gd name="connsiteX11" fmla="*/ 175502 w 175429"/>
                <a:gd name="connsiteY11" fmla="*/ 142182 h 263525"/>
                <a:gd name="connsiteX12" fmla="*/ 110258 w 175429"/>
                <a:gd name="connsiteY12" fmla="*/ 142182 h 263525"/>
                <a:gd name="connsiteX13" fmla="*/ 110258 w 175429"/>
                <a:gd name="connsiteY13" fmla="*/ 82396 h 263525"/>
                <a:gd name="connsiteX14" fmla="*/ 139131 w 175429"/>
                <a:gd name="connsiteY14" fmla="*/ 53116 h 263525"/>
                <a:gd name="connsiteX15" fmla="*/ 175502 w 175429"/>
                <a:gd name="connsiteY15" fmla="*/ 53116 h 263525"/>
                <a:gd name="connsiteX16" fmla="*/ 175502 w 175429"/>
                <a:gd name="connsiteY16" fmla="*/ 12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429" h="263525">
                  <a:moveTo>
                    <a:pt x="175502" y="12"/>
                  </a:moveTo>
                  <a:lnTo>
                    <a:pt x="115410" y="12"/>
                  </a:lnTo>
                  <a:cubicBezTo>
                    <a:pt x="70520" y="12"/>
                    <a:pt x="49758" y="21182"/>
                    <a:pt x="49758" y="61226"/>
                  </a:cubicBezTo>
                  <a:lnTo>
                    <a:pt x="49758" y="142182"/>
                  </a:lnTo>
                  <a:lnTo>
                    <a:pt x="73" y="142182"/>
                  </a:lnTo>
                  <a:lnTo>
                    <a:pt x="73" y="192275"/>
                  </a:lnTo>
                  <a:lnTo>
                    <a:pt x="49758" y="192275"/>
                  </a:lnTo>
                  <a:lnTo>
                    <a:pt x="49758" y="263538"/>
                  </a:lnTo>
                  <a:lnTo>
                    <a:pt x="110258" y="263538"/>
                  </a:lnTo>
                  <a:lnTo>
                    <a:pt x="110258" y="192275"/>
                  </a:lnTo>
                  <a:lnTo>
                    <a:pt x="175502" y="192275"/>
                  </a:lnTo>
                  <a:lnTo>
                    <a:pt x="175502" y="142182"/>
                  </a:lnTo>
                  <a:lnTo>
                    <a:pt x="110258" y="142182"/>
                  </a:lnTo>
                  <a:lnTo>
                    <a:pt x="110258" y="82396"/>
                  </a:lnTo>
                  <a:cubicBezTo>
                    <a:pt x="110258" y="61635"/>
                    <a:pt x="116532" y="53116"/>
                    <a:pt x="139131" y="53116"/>
                  </a:cubicBezTo>
                  <a:lnTo>
                    <a:pt x="175502" y="53116"/>
                  </a:lnTo>
                  <a:lnTo>
                    <a:pt x="175502" y="12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5" name="Grafik 24">
              <a:extLst>
                <a:ext uri="{FF2B5EF4-FFF2-40B4-BE49-F238E27FC236}">
                  <a16:creationId xmlns:a16="http://schemas.microsoft.com/office/drawing/2014/main" id="{8FCB7457-7897-4FA9-A3EA-7E441CC11E6D}"/>
                </a:ext>
              </a:extLst>
            </p:cNvPr>
            <p:cNvSpPr/>
            <p:nvPr/>
          </p:nvSpPr>
          <p:spPr>
            <a:xfrm flipV="1">
              <a:off x="6677159" y="2966262"/>
              <a:ext cx="200424" cy="273116"/>
            </a:xfrm>
            <a:custGeom>
              <a:avLst/>
              <a:gdLst>
                <a:gd name="connsiteX0" fmla="*/ 60219 w 200424"/>
                <a:gd name="connsiteY0" fmla="*/ 12 h 273116"/>
                <a:gd name="connsiteX1" fmla="*/ 76 w 200424"/>
                <a:gd name="connsiteY1" fmla="*/ 12 h 273116"/>
                <a:gd name="connsiteX2" fmla="*/ 76 w 200424"/>
                <a:gd name="connsiteY2" fmla="*/ 273128 h 273116"/>
                <a:gd name="connsiteX3" fmla="*/ 60219 w 200424"/>
                <a:gd name="connsiteY3" fmla="*/ 273128 h 273116"/>
                <a:gd name="connsiteX4" fmla="*/ 60219 w 200424"/>
                <a:gd name="connsiteY4" fmla="*/ 162535 h 273116"/>
                <a:gd name="connsiteX5" fmla="*/ 122198 w 200424"/>
                <a:gd name="connsiteY5" fmla="*/ 196356 h 273116"/>
                <a:gd name="connsiteX6" fmla="*/ 200501 w 200424"/>
                <a:gd name="connsiteY6" fmla="*/ 113207 h 273116"/>
                <a:gd name="connsiteX7" fmla="*/ 200501 w 200424"/>
                <a:gd name="connsiteY7" fmla="*/ 12 h 273116"/>
                <a:gd name="connsiteX8" fmla="*/ 139950 w 200424"/>
                <a:gd name="connsiteY8" fmla="*/ 12 h 273116"/>
                <a:gd name="connsiteX9" fmla="*/ 139950 w 200424"/>
                <a:gd name="connsiteY9" fmla="*/ 100964 h 273116"/>
                <a:gd name="connsiteX10" fmla="*/ 100263 w 200424"/>
                <a:gd name="connsiteY10" fmla="*/ 142845 h 273116"/>
                <a:gd name="connsiteX11" fmla="*/ 60219 w 200424"/>
                <a:gd name="connsiteY11" fmla="*/ 100964 h 273116"/>
                <a:gd name="connsiteX12" fmla="*/ 60219 w 200424"/>
                <a:gd name="connsiteY12" fmla="*/ 12 h 27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24" h="273116">
                  <a:moveTo>
                    <a:pt x="60219" y="12"/>
                  </a:moveTo>
                  <a:lnTo>
                    <a:pt x="76" y="12"/>
                  </a:lnTo>
                  <a:lnTo>
                    <a:pt x="76" y="273128"/>
                  </a:lnTo>
                  <a:lnTo>
                    <a:pt x="60219" y="273128"/>
                  </a:lnTo>
                  <a:lnTo>
                    <a:pt x="60219" y="162535"/>
                  </a:lnTo>
                  <a:cubicBezTo>
                    <a:pt x="66901" y="175186"/>
                    <a:pt x="89091" y="196356"/>
                    <a:pt x="122198" y="196356"/>
                  </a:cubicBezTo>
                  <a:cubicBezTo>
                    <a:pt x="169690" y="196356"/>
                    <a:pt x="200501" y="161821"/>
                    <a:pt x="200501" y="113207"/>
                  </a:cubicBezTo>
                  <a:lnTo>
                    <a:pt x="200501" y="12"/>
                  </a:lnTo>
                  <a:lnTo>
                    <a:pt x="139950" y="12"/>
                  </a:lnTo>
                  <a:lnTo>
                    <a:pt x="139950" y="100964"/>
                  </a:lnTo>
                  <a:cubicBezTo>
                    <a:pt x="139950" y="126572"/>
                    <a:pt x="124442" y="142845"/>
                    <a:pt x="100263" y="142845"/>
                  </a:cubicBezTo>
                  <a:cubicBezTo>
                    <a:pt x="76134" y="142845"/>
                    <a:pt x="60219" y="126164"/>
                    <a:pt x="60219" y="100964"/>
                  </a:cubicBezTo>
                  <a:lnTo>
                    <a:pt x="60219" y="12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6" name="Grafik 24">
              <a:extLst>
                <a:ext uri="{FF2B5EF4-FFF2-40B4-BE49-F238E27FC236}">
                  <a16:creationId xmlns:a16="http://schemas.microsoft.com/office/drawing/2014/main" id="{FE19C9C4-F63A-4E41-9D73-FD31DE878829}"/>
                </a:ext>
              </a:extLst>
            </p:cNvPr>
            <p:cNvSpPr/>
            <p:nvPr/>
          </p:nvSpPr>
          <p:spPr>
            <a:xfrm flipV="1">
              <a:off x="6917760" y="3042325"/>
              <a:ext cx="205576" cy="201852"/>
            </a:xfrm>
            <a:custGeom>
              <a:avLst/>
              <a:gdLst>
                <a:gd name="connsiteX0" fmla="*/ 60531 w 205576"/>
                <a:gd name="connsiteY0" fmla="*/ 126168 h 201852"/>
                <a:gd name="connsiteX1" fmla="*/ 145159 w 205576"/>
                <a:gd name="connsiteY1" fmla="*/ 126168 h 201852"/>
                <a:gd name="connsiteX2" fmla="*/ 102870 w 205576"/>
                <a:gd name="connsiteY2" fmla="*/ 158101 h 201852"/>
                <a:gd name="connsiteX3" fmla="*/ 60531 w 205576"/>
                <a:gd name="connsiteY3" fmla="*/ 126168 h 201852"/>
                <a:gd name="connsiteX4" fmla="*/ 205659 w 205576"/>
                <a:gd name="connsiteY4" fmla="*/ 99795 h 201852"/>
                <a:gd name="connsiteX5" fmla="*/ 205659 w 205576"/>
                <a:gd name="connsiteY5" fmla="*/ 89440 h 201852"/>
                <a:gd name="connsiteX6" fmla="*/ 59459 w 205576"/>
                <a:gd name="connsiteY6" fmla="*/ 89440 h 201852"/>
                <a:gd name="connsiteX7" fmla="*/ 106951 w 205576"/>
                <a:gd name="connsiteY7" fmla="*/ 47100 h 201852"/>
                <a:gd name="connsiteX8" fmla="*/ 144088 w 205576"/>
                <a:gd name="connsiteY8" fmla="*/ 61945 h 201852"/>
                <a:gd name="connsiteX9" fmla="*/ 203822 w 205576"/>
                <a:gd name="connsiteY9" fmla="*/ 61945 h 201852"/>
                <a:gd name="connsiteX10" fmla="*/ 106951 w 205576"/>
                <a:gd name="connsiteY10" fmla="*/ 16 h 201852"/>
                <a:gd name="connsiteX11" fmla="*/ 82 w 205576"/>
                <a:gd name="connsiteY11" fmla="*/ 100917 h 201852"/>
                <a:gd name="connsiteX12" fmla="*/ 102870 w 205576"/>
                <a:gd name="connsiteY12" fmla="*/ 201869 h 201852"/>
                <a:gd name="connsiteX13" fmla="*/ 205659 w 205576"/>
                <a:gd name="connsiteY13" fmla="*/ 99795 h 2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576" h="201852">
                  <a:moveTo>
                    <a:pt x="60531" y="126168"/>
                  </a:moveTo>
                  <a:lnTo>
                    <a:pt x="145159" y="126168"/>
                  </a:lnTo>
                  <a:cubicBezTo>
                    <a:pt x="139599" y="146573"/>
                    <a:pt x="124754" y="158101"/>
                    <a:pt x="102870" y="158101"/>
                  </a:cubicBezTo>
                  <a:cubicBezTo>
                    <a:pt x="80578" y="158101"/>
                    <a:pt x="66091" y="145859"/>
                    <a:pt x="60531" y="126168"/>
                  </a:cubicBezTo>
                  <a:moveTo>
                    <a:pt x="205659" y="99795"/>
                  </a:moveTo>
                  <a:lnTo>
                    <a:pt x="205659" y="89440"/>
                  </a:lnTo>
                  <a:lnTo>
                    <a:pt x="59459" y="89440"/>
                  </a:lnTo>
                  <a:cubicBezTo>
                    <a:pt x="62367" y="65311"/>
                    <a:pt x="80221" y="47100"/>
                    <a:pt x="106951" y="47100"/>
                  </a:cubicBezTo>
                  <a:cubicBezTo>
                    <a:pt x="130723" y="47100"/>
                    <a:pt x="140670" y="57915"/>
                    <a:pt x="144088" y="61945"/>
                  </a:cubicBezTo>
                  <a:lnTo>
                    <a:pt x="203822" y="61945"/>
                  </a:lnTo>
                  <a:cubicBezTo>
                    <a:pt x="200813" y="39346"/>
                    <a:pt x="173419" y="16"/>
                    <a:pt x="106951" y="16"/>
                  </a:cubicBezTo>
                  <a:cubicBezTo>
                    <a:pt x="41248" y="16"/>
                    <a:pt x="82" y="42662"/>
                    <a:pt x="82" y="100917"/>
                  </a:cubicBezTo>
                  <a:cubicBezTo>
                    <a:pt x="82" y="161774"/>
                    <a:pt x="42370" y="201869"/>
                    <a:pt x="102870" y="201869"/>
                  </a:cubicBezTo>
                  <a:cubicBezTo>
                    <a:pt x="164084" y="201869"/>
                    <a:pt x="205659" y="162539"/>
                    <a:pt x="205659" y="99795"/>
                  </a:cubicBezTo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7" name="Grafik 24">
              <a:extLst>
                <a:ext uri="{FF2B5EF4-FFF2-40B4-BE49-F238E27FC236}">
                  <a16:creationId xmlns:a16="http://schemas.microsoft.com/office/drawing/2014/main" id="{746C603A-39A3-4A1A-BB75-04BC8063901D}"/>
                </a:ext>
              </a:extLst>
            </p:cNvPr>
            <p:cNvSpPr/>
            <p:nvPr/>
          </p:nvSpPr>
          <p:spPr>
            <a:xfrm flipV="1">
              <a:off x="7247010" y="2966241"/>
              <a:ext cx="211188" cy="277197"/>
            </a:xfrm>
            <a:custGeom>
              <a:avLst/>
              <a:gdLst>
                <a:gd name="connsiteX0" fmla="*/ 106654 w 211188"/>
                <a:gd name="connsiteY0" fmla="*/ 148816 h 277197"/>
                <a:gd name="connsiteX1" fmla="*/ 60948 w 211188"/>
                <a:gd name="connsiteY1" fmla="*/ 100151 h 277197"/>
                <a:gd name="connsiteX2" fmla="*/ 106654 w 211188"/>
                <a:gd name="connsiteY2" fmla="*/ 51588 h 277197"/>
                <a:gd name="connsiteX3" fmla="*/ 151952 w 211188"/>
                <a:gd name="connsiteY3" fmla="*/ 100151 h 277197"/>
                <a:gd name="connsiteX4" fmla="*/ 106654 w 211188"/>
                <a:gd name="connsiteY4" fmla="*/ 148816 h 277197"/>
                <a:gd name="connsiteX5" fmla="*/ 151952 w 211188"/>
                <a:gd name="connsiteY5" fmla="*/ 32306 h 277197"/>
                <a:gd name="connsiteX6" fmla="*/ 88086 w 211188"/>
                <a:gd name="connsiteY6" fmla="*/ 15 h 277197"/>
                <a:gd name="connsiteX7" fmla="*/ 91 w 211188"/>
                <a:gd name="connsiteY7" fmla="*/ 100151 h 277197"/>
                <a:gd name="connsiteX8" fmla="*/ 88494 w 211188"/>
                <a:gd name="connsiteY8" fmla="*/ 200032 h 277197"/>
                <a:gd name="connsiteX9" fmla="*/ 151187 w 211188"/>
                <a:gd name="connsiteY9" fmla="*/ 169578 h 277197"/>
                <a:gd name="connsiteX10" fmla="*/ 151187 w 211188"/>
                <a:gd name="connsiteY10" fmla="*/ 277212 h 277197"/>
                <a:gd name="connsiteX11" fmla="*/ 211279 w 211188"/>
                <a:gd name="connsiteY11" fmla="*/ 277212 h 277197"/>
                <a:gd name="connsiteX12" fmla="*/ 211279 w 211188"/>
                <a:gd name="connsiteY12" fmla="*/ 4096 h 277197"/>
                <a:gd name="connsiteX13" fmla="*/ 151952 w 211188"/>
                <a:gd name="connsiteY13" fmla="*/ 4096 h 277197"/>
                <a:gd name="connsiteX14" fmla="*/ 151952 w 211188"/>
                <a:gd name="connsiteY14" fmla="*/ 32306 h 2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1188" h="277197">
                  <a:moveTo>
                    <a:pt x="106654" y="148816"/>
                  </a:moveTo>
                  <a:cubicBezTo>
                    <a:pt x="78394" y="148816"/>
                    <a:pt x="60948" y="128411"/>
                    <a:pt x="60948" y="100151"/>
                  </a:cubicBezTo>
                  <a:cubicBezTo>
                    <a:pt x="60948" y="71993"/>
                    <a:pt x="78394" y="51588"/>
                    <a:pt x="106654" y="51588"/>
                  </a:cubicBezTo>
                  <a:cubicBezTo>
                    <a:pt x="134456" y="51588"/>
                    <a:pt x="151952" y="71993"/>
                    <a:pt x="151952" y="100151"/>
                  </a:cubicBezTo>
                  <a:cubicBezTo>
                    <a:pt x="151952" y="128411"/>
                    <a:pt x="134456" y="148816"/>
                    <a:pt x="106654" y="148816"/>
                  </a:cubicBezTo>
                  <a:moveTo>
                    <a:pt x="151952" y="32306"/>
                  </a:moveTo>
                  <a:cubicBezTo>
                    <a:pt x="147872" y="25980"/>
                    <a:pt x="128946" y="15"/>
                    <a:pt x="88086" y="15"/>
                  </a:cubicBezTo>
                  <a:cubicBezTo>
                    <a:pt x="39472" y="15"/>
                    <a:pt x="91" y="37866"/>
                    <a:pt x="91" y="100151"/>
                  </a:cubicBezTo>
                  <a:cubicBezTo>
                    <a:pt x="91" y="162181"/>
                    <a:pt x="39778" y="200032"/>
                    <a:pt x="88494" y="200032"/>
                  </a:cubicBezTo>
                  <a:cubicBezTo>
                    <a:pt x="128538" y="200032"/>
                    <a:pt x="148178" y="175546"/>
                    <a:pt x="151187" y="169578"/>
                  </a:cubicBezTo>
                  <a:lnTo>
                    <a:pt x="151187" y="277212"/>
                  </a:lnTo>
                  <a:lnTo>
                    <a:pt x="211279" y="277212"/>
                  </a:lnTo>
                  <a:lnTo>
                    <a:pt x="211279" y="4096"/>
                  </a:lnTo>
                  <a:lnTo>
                    <a:pt x="151952" y="4096"/>
                  </a:lnTo>
                  <a:lnTo>
                    <a:pt x="151952" y="32306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8" name="Grafik 24">
              <a:extLst>
                <a:ext uri="{FF2B5EF4-FFF2-40B4-BE49-F238E27FC236}">
                  <a16:creationId xmlns:a16="http://schemas.microsoft.com/office/drawing/2014/main" id="{FC55794A-E093-4FFF-B8DB-75353D081717}"/>
                </a:ext>
              </a:extLst>
            </p:cNvPr>
            <p:cNvSpPr/>
            <p:nvPr/>
          </p:nvSpPr>
          <p:spPr>
            <a:xfrm flipV="1">
              <a:off x="7499502" y="3042330"/>
              <a:ext cx="210780" cy="201852"/>
            </a:xfrm>
            <a:custGeom>
              <a:avLst/>
              <a:gdLst>
                <a:gd name="connsiteX0" fmla="*/ 150378 w 210780"/>
                <a:gd name="connsiteY0" fmla="*/ 100917 h 201852"/>
                <a:gd name="connsiteX1" fmla="*/ 105437 w 210780"/>
                <a:gd name="connsiteY1" fmla="*/ 149582 h 201852"/>
                <a:gd name="connsiteX2" fmla="*/ 60190 w 210780"/>
                <a:gd name="connsiteY2" fmla="*/ 100917 h 201852"/>
                <a:gd name="connsiteX3" fmla="*/ 105437 w 210780"/>
                <a:gd name="connsiteY3" fmla="*/ 52303 h 201852"/>
                <a:gd name="connsiteX4" fmla="*/ 150378 w 210780"/>
                <a:gd name="connsiteY4" fmla="*/ 100917 h 201852"/>
                <a:gd name="connsiteX5" fmla="*/ 210878 w 210780"/>
                <a:gd name="connsiteY5" fmla="*/ 100917 h 201852"/>
                <a:gd name="connsiteX6" fmla="*/ 105437 w 210780"/>
                <a:gd name="connsiteY6" fmla="*/ 16 h 201852"/>
                <a:gd name="connsiteX7" fmla="*/ 98 w 210780"/>
                <a:gd name="connsiteY7" fmla="*/ 100917 h 201852"/>
                <a:gd name="connsiteX8" fmla="*/ 105437 w 210780"/>
                <a:gd name="connsiteY8" fmla="*/ 201869 h 201852"/>
                <a:gd name="connsiteX9" fmla="*/ 210878 w 210780"/>
                <a:gd name="connsiteY9" fmla="*/ 100917 h 2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780" h="201852">
                  <a:moveTo>
                    <a:pt x="150378" y="100917"/>
                  </a:moveTo>
                  <a:cubicBezTo>
                    <a:pt x="150378" y="128769"/>
                    <a:pt x="132524" y="149582"/>
                    <a:pt x="105437" y="149582"/>
                  </a:cubicBezTo>
                  <a:cubicBezTo>
                    <a:pt x="78758" y="149582"/>
                    <a:pt x="60190" y="128769"/>
                    <a:pt x="60190" y="100917"/>
                  </a:cubicBezTo>
                  <a:cubicBezTo>
                    <a:pt x="60190" y="73116"/>
                    <a:pt x="78758" y="52303"/>
                    <a:pt x="105437" y="52303"/>
                  </a:cubicBezTo>
                  <a:cubicBezTo>
                    <a:pt x="132524" y="52303"/>
                    <a:pt x="150378" y="73116"/>
                    <a:pt x="150378" y="100917"/>
                  </a:cubicBezTo>
                  <a:moveTo>
                    <a:pt x="210878" y="100917"/>
                  </a:moveTo>
                  <a:cubicBezTo>
                    <a:pt x="210878" y="41539"/>
                    <a:pt x="165937" y="16"/>
                    <a:pt x="105437" y="16"/>
                  </a:cubicBezTo>
                  <a:cubicBezTo>
                    <a:pt x="44937" y="16"/>
                    <a:pt x="98" y="41539"/>
                    <a:pt x="98" y="100917"/>
                  </a:cubicBezTo>
                  <a:cubicBezTo>
                    <a:pt x="98" y="160294"/>
                    <a:pt x="44937" y="201869"/>
                    <a:pt x="105437" y="201869"/>
                  </a:cubicBezTo>
                  <a:cubicBezTo>
                    <a:pt x="165937" y="201869"/>
                    <a:pt x="210878" y="160294"/>
                    <a:pt x="210878" y="100917"/>
                  </a:cubicBezTo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39" name="Grafik 24">
              <a:extLst>
                <a:ext uri="{FF2B5EF4-FFF2-40B4-BE49-F238E27FC236}">
                  <a16:creationId xmlns:a16="http://schemas.microsoft.com/office/drawing/2014/main" id="{7DC97898-2596-45A0-B763-E07A8AA9880E}"/>
                </a:ext>
              </a:extLst>
            </p:cNvPr>
            <p:cNvSpPr/>
            <p:nvPr/>
          </p:nvSpPr>
          <p:spPr>
            <a:xfrm flipV="1">
              <a:off x="7727912" y="2975852"/>
              <a:ext cx="175480" cy="263525"/>
            </a:xfrm>
            <a:custGeom>
              <a:avLst/>
              <a:gdLst>
                <a:gd name="connsiteX0" fmla="*/ 175584 w 175480"/>
                <a:gd name="connsiteY0" fmla="*/ 12 h 263525"/>
                <a:gd name="connsiteX1" fmla="*/ 115441 w 175480"/>
                <a:gd name="connsiteY1" fmla="*/ 12 h 263525"/>
                <a:gd name="connsiteX2" fmla="*/ 49840 w 175480"/>
                <a:gd name="connsiteY2" fmla="*/ 61226 h 263525"/>
                <a:gd name="connsiteX3" fmla="*/ 49840 w 175480"/>
                <a:gd name="connsiteY3" fmla="*/ 142182 h 263525"/>
                <a:gd name="connsiteX4" fmla="*/ 104 w 175480"/>
                <a:gd name="connsiteY4" fmla="*/ 142182 h 263525"/>
                <a:gd name="connsiteX5" fmla="*/ 104 w 175480"/>
                <a:gd name="connsiteY5" fmla="*/ 192275 h 263525"/>
                <a:gd name="connsiteX6" fmla="*/ 49840 w 175480"/>
                <a:gd name="connsiteY6" fmla="*/ 192275 h 263525"/>
                <a:gd name="connsiteX7" fmla="*/ 49840 w 175480"/>
                <a:gd name="connsiteY7" fmla="*/ 263538 h 263525"/>
                <a:gd name="connsiteX8" fmla="*/ 110340 w 175480"/>
                <a:gd name="connsiteY8" fmla="*/ 263538 h 263525"/>
                <a:gd name="connsiteX9" fmla="*/ 110340 w 175480"/>
                <a:gd name="connsiteY9" fmla="*/ 192275 h 263525"/>
                <a:gd name="connsiteX10" fmla="*/ 175584 w 175480"/>
                <a:gd name="connsiteY10" fmla="*/ 192275 h 263525"/>
                <a:gd name="connsiteX11" fmla="*/ 175584 w 175480"/>
                <a:gd name="connsiteY11" fmla="*/ 142182 h 263525"/>
                <a:gd name="connsiteX12" fmla="*/ 110340 w 175480"/>
                <a:gd name="connsiteY12" fmla="*/ 142182 h 263525"/>
                <a:gd name="connsiteX13" fmla="*/ 110340 w 175480"/>
                <a:gd name="connsiteY13" fmla="*/ 82396 h 263525"/>
                <a:gd name="connsiteX14" fmla="*/ 139213 w 175480"/>
                <a:gd name="connsiteY14" fmla="*/ 53116 h 263525"/>
                <a:gd name="connsiteX15" fmla="*/ 175584 w 175480"/>
                <a:gd name="connsiteY15" fmla="*/ 53116 h 263525"/>
                <a:gd name="connsiteX16" fmla="*/ 175584 w 175480"/>
                <a:gd name="connsiteY16" fmla="*/ 12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480" h="263525">
                  <a:moveTo>
                    <a:pt x="175584" y="12"/>
                  </a:moveTo>
                  <a:lnTo>
                    <a:pt x="115441" y="12"/>
                  </a:lnTo>
                  <a:cubicBezTo>
                    <a:pt x="70602" y="12"/>
                    <a:pt x="49840" y="21182"/>
                    <a:pt x="49840" y="61226"/>
                  </a:cubicBezTo>
                  <a:lnTo>
                    <a:pt x="49840" y="142182"/>
                  </a:lnTo>
                  <a:lnTo>
                    <a:pt x="104" y="142182"/>
                  </a:lnTo>
                  <a:lnTo>
                    <a:pt x="104" y="192275"/>
                  </a:lnTo>
                  <a:lnTo>
                    <a:pt x="49840" y="192275"/>
                  </a:lnTo>
                  <a:lnTo>
                    <a:pt x="49840" y="263538"/>
                  </a:lnTo>
                  <a:lnTo>
                    <a:pt x="110340" y="263538"/>
                  </a:lnTo>
                  <a:lnTo>
                    <a:pt x="110340" y="192275"/>
                  </a:lnTo>
                  <a:lnTo>
                    <a:pt x="175584" y="192275"/>
                  </a:lnTo>
                  <a:lnTo>
                    <a:pt x="175584" y="142182"/>
                  </a:lnTo>
                  <a:lnTo>
                    <a:pt x="110340" y="142182"/>
                  </a:lnTo>
                  <a:lnTo>
                    <a:pt x="110340" y="82396"/>
                  </a:lnTo>
                  <a:cubicBezTo>
                    <a:pt x="110340" y="61635"/>
                    <a:pt x="116614" y="53116"/>
                    <a:pt x="139213" y="53116"/>
                  </a:cubicBezTo>
                  <a:lnTo>
                    <a:pt x="175584" y="53116"/>
                  </a:lnTo>
                  <a:lnTo>
                    <a:pt x="175584" y="12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40" name="Grafik 24">
              <a:extLst>
                <a:ext uri="{FF2B5EF4-FFF2-40B4-BE49-F238E27FC236}">
                  <a16:creationId xmlns:a16="http://schemas.microsoft.com/office/drawing/2014/main" id="{EDC1315F-23FE-4C98-B6CD-C1D5B1DF40AD}"/>
                </a:ext>
              </a:extLst>
            </p:cNvPr>
            <p:cNvSpPr/>
            <p:nvPr/>
          </p:nvSpPr>
          <p:spPr>
            <a:xfrm flipV="1">
              <a:off x="7936162" y="3041958"/>
              <a:ext cx="193334" cy="202618"/>
            </a:xfrm>
            <a:custGeom>
              <a:avLst/>
              <a:gdLst>
                <a:gd name="connsiteX0" fmla="*/ 81318 w 193334"/>
                <a:gd name="connsiteY0" fmla="*/ 78318 h 202618"/>
                <a:gd name="connsiteX1" fmla="*/ 4137 w 193334"/>
                <a:gd name="connsiteY1" fmla="*/ 141063 h 202618"/>
                <a:gd name="connsiteX2" fmla="*/ 93612 w 193334"/>
                <a:gd name="connsiteY2" fmla="*/ 202634 h 202618"/>
                <a:gd name="connsiteX3" fmla="*/ 190126 w 193334"/>
                <a:gd name="connsiteY3" fmla="*/ 146623 h 202618"/>
                <a:gd name="connsiteX4" fmla="*/ 126616 w 193334"/>
                <a:gd name="connsiteY4" fmla="*/ 146623 h 202618"/>
                <a:gd name="connsiteX5" fmla="*/ 93203 w 193334"/>
                <a:gd name="connsiteY5" fmla="*/ 159937 h 202618"/>
                <a:gd name="connsiteX6" fmla="*/ 65402 w 193334"/>
                <a:gd name="connsiteY6" fmla="*/ 144735 h 202618"/>
                <a:gd name="connsiteX7" fmla="*/ 88051 w 193334"/>
                <a:gd name="connsiteY7" fmla="*/ 129534 h 202618"/>
                <a:gd name="connsiteX8" fmla="*/ 113251 w 193334"/>
                <a:gd name="connsiteY8" fmla="*/ 127289 h 202618"/>
                <a:gd name="connsiteX9" fmla="*/ 193441 w 193334"/>
                <a:gd name="connsiteY9" fmla="*/ 63117 h 202618"/>
                <a:gd name="connsiteX10" fmla="*/ 100651 w 193334"/>
                <a:gd name="connsiteY10" fmla="*/ 15 h 202618"/>
                <a:gd name="connsiteX11" fmla="*/ 107 w 193334"/>
                <a:gd name="connsiteY11" fmla="*/ 59801 h 202618"/>
                <a:gd name="connsiteX12" fmla="*/ 65045 w 193334"/>
                <a:gd name="connsiteY12" fmla="*/ 59801 h 202618"/>
                <a:gd name="connsiteX13" fmla="*/ 100651 w 193334"/>
                <a:gd name="connsiteY13" fmla="*/ 43426 h 202618"/>
                <a:gd name="connsiteX14" fmla="*/ 131819 w 193334"/>
                <a:gd name="connsiteY14" fmla="*/ 59393 h 202618"/>
                <a:gd name="connsiteX15" fmla="*/ 108405 w 193334"/>
                <a:gd name="connsiteY15" fmla="*/ 76125 h 202618"/>
                <a:gd name="connsiteX16" fmla="*/ 81318 w 193334"/>
                <a:gd name="connsiteY16" fmla="*/ 78318 h 20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334" h="202618">
                  <a:moveTo>
                    <a:pt x="81318" y="78318"/>
                  </a:moveTo>
                  <a:cubicBezTo>
                    <a:pt x="34234" y="81277"/>
                    <a:pt x="4137" y="101325"/>
                    <a:pt x="4137" y="141063"/>
                  </a:cubicBezTo>
                  <a:cubicBezTo>
                    <a:pt x="4137" y="179627"/>
                    <a:pt x="37601" y="202634"/>
                    <a:pt x="93612" y="202634"/>
                  </a:cubicBezTo>
                  <a:cubicBezTo>
                    <a:pt x="165946" y="202634"/>
                    <a:pt x="185994" y="165497"/>
                    <a:pt x="190126" y="146623"/>
                  </a:cubicBezTo>
                  <a:lnTo>
                    <a:pt x="126616" y="146623"/>
                  </a:lnTo>
                  <a:cubicBezTo>
                    <a:pt x="123657" y="149531"/>
                    <a:pt x="115496" y="159937"/>
                    <a:pt x="93203" y="159937"/>
                  </a:cubicBezTo>
                  <a:cubicBezTo>
                    <a:pt x="75451" y="159937"/>
                    <a:pt x="65402" y="154020"/>
                    <a:pt x="65402" y="144735"/>
                  </a:cubicBezTo>
                  <a:cubicBezTo>
                    <a:pt x="65402" y="136931"/>
                    <a:pt x="71370" y="131013"/>
                    <a:pt x="88051" y="129534"/>
                  </a:cubicBezTo>
                  <a:cubicBezTo>
                    <a:pt x="96570" y="128463"/>
                    <a:pt x="103253" y="128463"/>
                    <a:pt x="113251" y="127289"/>
                  </a:cubicBezTo>
                  <a:cubicBezTo>
                    <a:pt x="171200" y="123209"/>
                    <a:pt x="193441" y="103212"/>
                    <a:pt x="193441" y="63117"/>
                  </a:cubicBezTo>
                  <a:cubicBezTo>
                    <a:pt x="193441" y="24144"/>
                    <a:pt x="163344" y="15"/>
                    <a:pt x="100651" y="15"/>
                  </a:cubicBezTo>
                  <a:cubicBezTo>
                    <a:pt x="25664" y="15"/>
                    <a:pt x="3015" y="41947"/>
                    <a:pt x="107" y="59801"/>
                  </a:cubicBezTo>
                  <a:lnTo>
                    <a:pt x="65045" y="59801"/>
                  </a:lnTo>
                  <a:cubicBezTo>
                    <a:pt x="66116" y="55720"/>
                    <a:pt x="75451" y="43426"/>
                    <a:pt x="100651" y="43426"/>
                  </a:cubicBezTo>
                  <a:cubicBezTo>
                    <a:pt x="121770" y="43426"/>
                    <a:pt x="131819" y="50160"/>
                    <a:pt x="131819" y="59393"/>
                  </a:cubicBezTo>
                  <a:cubicBezTo>
                    <a:pt x="131819" y="68320"/>
                    <a:pt x="126616" y="74645"/>
                    <a:pt x="108405" y="76125"/>
                  </a:cubicBezTo>
                  <a:lnTo>
                    <a:pt x="81318" y="78318"/>
                  </a:lnTo>
                  <a:close/>
                </a:path>
              </a:pathLst>
            </a:custGeom>
            <a:solidFill>
              <a:srgbClr val="FFFFFF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41" name="Grafik 24">
              <a:extLst>
                <a:ext uri="{FF2B5EF4-FFF2-40B4-BE49-F238E27FC236}">
                  <a16:creationId xmlns:a16="http://schemas.microsoft.com/office/drawing/2014/main" id="{EE1E3B02-5602-440F-93B6-945B478A102E}"/>
                </a:ext>
              </a:extLst>
            </p:cNvPr>
            <p:cNvSpPr/>
            <p:nvPr/>
          </p:nvSpPr>
          <p:spPr>
            <a:xfrm flipV="1">
              <a:off x="3647159" y="2492864"/>
              <a:ext cx="1113737" cy="1248611"/>
            </a:xfrm>
            <a:custGeom>
              <a:avLst/>
              <a:gdLst>
                <a:gd name="connsiteX0" fmla="*/ 3 w 1113737"/>
                <a:gd name="connsiteY0" fmla="*/ 961999 h 1248611"/>
                <a:gd name="connsiteX1" fmla="*/ 3 w 1113737"/>
                <a:gd name="connsiteY1" fmla="*/ 286605 h 1248611"/>
                <a:gd name="connsiteX2" fmla="*/ 286586 w 1113737"/>
                <a:gd name="connsiteY2" fmla="*/ 22 h 1248611"/>
                <a:gd name="connsiteX3" fmla="*/ 1113740 w 1113737"/>
                <a:gd name="connsiteY3" fmla="*/ 22 h 1248611"/>
                <a:gd name="connsiteX4" fmla="*/ 1113740 w 1113737"/>
                <a:gd name="connsiteY4" fmla="*/ 113931 h 1248611"/>
                <a:gd name="connsiteX5" fmla="*/ 286586 w 1113737"/>
                <a:gd name="connsiteY5" fmla="*/ 113931 h 1248611"/>
                <a:gd name="connsiteX6" fmla="*/ 113963 w 1113737"/>
                <a:gd name="connsiteY6" fmla="*/ 286605 h 1248611"/>
                <a:gd name="connsiteX7" fmla="*/ 113912 w 1113737"/>
                <a:gd name="connsiteY7" fmla="*/ 961999 h 1248611"/>
                <a:gd name="connsiteX8" fmla="*/ 286586 w 1113737"/>
                <a:gd name="connsiteY8" fmla="*/ 1134673 h 1248611"/>
                <a:gd name="connsiteX9" fmla="*/ 1113740 w 1113737"/>
                <a:gd name="connsiteY9" fmla="*/ 1134673 h 1248611"/>
                <a:gd name="connsiteX10" fmla="*/ 1113740 w 1113737"/>
                <a:gd name="connsiteY10" fmla="*/ 1248633 h 1248611"/>
                <a:gd name="connsiteX11" fmla="*/ 286535 w 1113737"/>
                <a:gd name="connsiteY11" fmla="*/ 1248633 h 1248611"/>
                <a:gd name="connsiteX12" fmla="*/ 3 w 1113737"/>
                <a:gd name="connsiteY12" fmla="*/ 961999 h 124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3737" h="1248611">
                  <a:moveTo>
                    <a:pt x="3" y="961999"/>
                  </a:moveTo>
                  <a:lnTo>
                    <a:pt x="3" y="286605"/>
                  </a:lnTo>
                  <a:cubicBezTo>
                    <a:pt x="3" y="187490"/>
                    <a:pt x="59890" y="22"/>
                    <a:pt x="286586" y="22"/>
                  </a:cubicBezTo>
                  <a:lnTo>
                    <a:pt x="1113740" y="22"/>
                  </a:lnTo>
                  <a:lnTo>
                    <a:pt x="1113740" y="113931"/>
                  </a:lnTo>
                  <a:lnTo>
                    <a:pt x="286586" y="113931"/>
                  </a:lnTo>
                  <a:cubicBezTo>
                    <a:pt x="120390" y="113931"/>
                    <a:pt x="114116" y="269006"/>
                    <a:pt x="113963" y="286605"/>
                  </a:cubicBezTo>
                  <a:lnTo>
                    <a:pt x="113912" y="961999"/>
                  </a:lnTo>
                  <a:cubicBezTo>
                    <a:pt x="113912" y="1127991"/>
                    <a:pt x="268936" y="1134469"/>
                    <a:pt x="286586" y="1134673"/>
                  </a:cubicBezTo>
                  <a:lnTo>
                    <a:pt x="1113740" y="1134673"/>
                  </a:lnTo>
                  <a:lnTo>
                    <a:pt x="1113740" y="1248633"/>
                  </a:lnTo>
                  <a:lnTo>
                    <a:pt x="286535" y="1248633"/>
                  </a:lnTo>
                  <a:cubicBezTo>
                    <a:pt x="187420" y="1248633"/>
                    <a:pt x="3" y="1188695"/>
                    <a:pt x="3" y="961999"/>
                  </a:cubicBezTo>
                </a:path>
              </a:pathLst>
            </a:custGeom>
            <a:solidFill>
              <a:srgbClr val="FF9500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42" name="Grafik 24">
              <a:extLst>
                <a:ext uri="{FF2B5EF4-FFF2-40B4-BE49-F238E27FC236}">
                  <a16:creationId xmlns:a16="http://schemas.microsoft.com/office/drawing/2014/main" id="{7DDAEFE2-C554-48CF-8DA0-FB99C44FA8DB}"/>
                </a:ext>
              </a:extLst>
            </p:cNvPr>
            <p:cNvSpPr/>
            <p:nvPr/>
          </p:nvSpPr>
          <p:spPr>
            <a:xfrm flipV="1">
              <a:off x="7449806" y="2492935"/>
              <a:ext cx="1113737" cy="1248560"/>
            </a:xfrm>
            <a:custGeom>
              <a:avLst/>
              <a:gdLst>
                <a:gd name="connsiteX0" fmla="*/ 827317 w 1113737"/>
                <a:gd name="connsiteY0" fmla="*/ 1248588 h 1248560"/>
                <a:gd name="connsiteX1" fmla="*/ 112 w 1113737"/>
                <a:gd name="connsiteY1" fmla="*/ 1248588 h 1248560"/>
                <a:gd name="connsiteX2" fmla="*/ 112 w 1113737"/>
                <a:gd name="connsiteY2" fmla="*/ 1134679 h 1248560"/>
                <a:gd name="connsiteX3" fmla="*/ 827317 w 1113737"/>
                <a:gd name="connsiteY3" fmla="*/ 1134679 h 1248560"/>
                <a:gd name="connsiteX4" fmla="*/ 999940 w 1113737"/>
                <a:gd name="connsiteY4" fmla="*/ 962005 h 1248560"/>
                <a:gd name="connsiteX5" fmla="*/ 999940 w 1113737"/>
                <a:gd name="connsiteY5" fmla="*/ 286611 h 1248560"/>
                <a:gd name="connsiteX6" fmla="*/ 827317 w 1113737"/>
                <a:gd name="connsiteY6" fmla="*/ 113936 h 1248560"/>
                <a:gd name="connsiteX7" fmla="*/ 112 w 1113737"/>
                <a:gd name="connsiteY7" fmla="*/ 113936 h 1248560"/>
                <a:gd name="connsiteX8" fmla="*/ 112 w 1113737"/>
                <a:gd name="connsiteY8" fmla="*/ 28 h 1248560"/>
                <a:gd name="connsiteX9" fmla="*/ 827317 w 1113737"/>
                <a:gd name="connsiteY9" fmla="*/ 28 h 1248560"/>
                <a:gd name="connsiteX10" fmla="*/ 1113849 w 1113737"/>
                <a:gd name="connsiteY10" fmla="*/ 286611 h 1248560"/>
                <a:gd name="connsiteX11" fmla="*/ 1113849 w 1113737"/>
                <a:gd name="connsiteY11" fmla="*/ 962005 h 1248560"/>
                <a:gd name="connsiteX12" fmla="*/ 827317 w 1113737"/>
                <a:gd name="connsiteY12" fmla="*/ 1248588 h 124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3737" h="1248560">
                  <a:moveTo>
                    <a:pt x="827317" y="1248588"/>
                  </a:moveTo>
                  <a:lnTo>
                    <a:pt x="112" y="1248588"/>
                  </a:lnTo>
                  <a:lnTo>
                    <a:pt x="112" y="1134679"/>
                  </a:lnTo>
                  <a:lnTo>
                    <a:pt x="827317" y="1134679"/>
                  </a:lnTo>
                  <a:cubicBezTo>
                    <a:pt x="993258" y="1134679"/>
                    <a:pt x="999736" y="979655"/>
                    <a:pt x="999940" y="962005"/>
                  </a:cubicBezTo>
                  <a:lnTo>
                    <a:pt x="999940" y="286611"/>
                  </a:lnTo>
                  <a:cubicBezTo>
                    <a:pt x="999940" y="120670"/>
                    <a:pt x="844916" y="114140"/>
                    <a:pt x="827317" y="113936"/>
                  </a:cubicBezTo>
                  <a:lnTo>
                    <a:pt x="112" y="113936"/>
                  </a:lnTo>
                  <a:lnTo>
                    <a:pt x="112" y="28"/>
                  </a:lnTo>
                  <a:lnTo>
                    <a:pt x="827317" y="28"/>
                  </a:lnTo>
                  <a:cubicBezTo>
                    <a:pt x="926382" y="28"/>
                    <a:pt x="1113849" y="59966"/>
                    <a:pt x="1113849" y="286611"/>
                  </a:cubicBezTo>
                  <a:lnTo>
                    <a:pt x="1113849" y="962005"/>
                  </a:lnTo>
                  <a:cubicBezTo>
                    <a:pt x="1113849" y="1061120"/>
                    <a:pt x="1053962" y="1248588"/>
                    <a:pt x="827317" y="1248588"/>
                  </a:cubicBezTo>
                </a:path>
              </a:pathLst>
            </a:custGeom>
            <a:solidFill>
              <a:srgbClr val="FF9500"/>
            </a:solidFill>
            <a:ln w="509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506702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Not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3D2913C-A2D7-4C40-BA79-3C2758F13B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8800" b="0">
                <a:solidFill>
                  <a:schemeClr val="accent1"/>
                </a:solidFill>
                <a:latin typeface="+mj-lt"/>
              </a:rPr>
              <a:t>Folienmaster ENDE</a:t>
            </a:r>
          </a:p>
          <a:p>
            <a:pPr algn="ctr"/>
            <a:r>
              <a:rPr lang="de-CH" sz="8800"/>
              <a:t>Nachfolgende Folien löschen</a:t>
            </a:r>
          </a:p>
        </p:txBody>
      </p:sp>
    </p:spTree>
    <p:extLst>
      <p:ext uri="{BB962C8B-B14F-4D97-AF65-F5344CB8AC3E}">
        <p14:creationId xmlns:p14="http://schemas.microsoft.com/office/powerpoint/2010/main" val="72873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4BF1A-9852-47AE-A28C-967D18BC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2DA9C105-215F-449C-908B-3D2DC945A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25334F3-9D67-4C8B-922E-528037F99A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6619E53-81CB-4D67-9116-1015AC5393FE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3251CB-F23E-4E3C-8FA8-755713CFEE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A299F7-7DE7-4DDB-896A-564B99E0EA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803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D6E14-7BEA-4A78-BA59-6F42303B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7C0492B0-AE28-4CFF-B024-27821F2AC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2" y="1557338"/>
            <a:ext cx="5328146" cy="44640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9EB292B-EAF9-4D85-8DB3-5848B2DD7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557338"/>
            <a:ext cx="5327649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D48E53F0-E4A7-4A44-8E3E-CA5FDDE1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9F39-73E7-4847-82A0-62DC7D133934}" type="datetime1">
              <a:rPr lang="de-CH" smtClean="0"/>
              <a:t>21.06.2024</a:t>
            </a:fld>
            <a:endParaRPr lang="de-CH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149B827D-1785-42CF-8620-3CF43666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5C98900F-70FD-4D28-A532-E5F421E5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Untertitel 1">
            <a:extLst>
              <a:ext uri="{FF2B5EF4-FFF2-40B4-BE49-F238E27FC236}">
                <a16:creationId xmlns:a16="http://schemas.microsoft.com/office/drawing/2014/main" id="{F8A43D2D-F014-48A4-B61F-9812F01C9BA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873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70D5D-54E4-4E06-8FB9-540055D7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D32E9284-ED0E-4A13-B5D3-B778DF438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43" y="2276872"/>
            <a:ext cx="5327650" cy="3744516"/>
          </a:xfrm>
          <a:solidFill>
            <a:schemeClr val="accent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ABE53A4-F048-4594-8AC2-8751F0B6D63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40463" y="2276872"/>
            <a:ext cx="5327650" cy="3744516"/>
          </a:xfrm>
          <a:solidFill>
            <a:schemeClr val="accent2"/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Untertitel 1">
            <a:extLst>
              <a:ext uri="{FF2B5EF4-FFF2-40B4-BE49-F238E27FC236}">
                <a16:creationId xmlns:a16="http://schemas.microsoft.com/office/drawing/2014/main" id="{D9971463-0B97-4490-A193-8C73EDBD9F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3889" y="1556792"/>
            <a:ext cx="5327650" cy="7200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5B957948-DD6E-47DA-9990-6D373E07A793}"/>
              </a:ext>
            </a:extLst>
          </p:cNvPr>
          <p:cNvSpPr>
            <a:spLocks noGrp="1"/>
          </p:cNvSpPr>
          <p:nvPr>
            <p:ph type="subTitle" sz="quarter" idx="11" hasCustomPrompt="1"/>
          </p:nvPr>
        </p:nvSpPr>
        <p:spPr>
          <a:xfrm>
            <a:off x="6240462" y="1556792"/>
            <a:ext cx="5327651" cy="7200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3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5pPr>
            <a:lvl6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6pPr>
            <a:lvl7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7pPr>
            <a:lvl8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8pPr>
            <a:lvl9pPr marL="0" indent="0">
              <a:lnSpc>
                <a:spcPct val="9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umsplatzhalter">
            <a:extLst>
              <a:ext uri="{FF2B5EF4-FFF2-40B4-BE49-F238E27FC236}">
                <a16:creationId xmlns:a16="http://schemas.microsoft.com/office/drawing/2014/main" id="{2214711C-2036-4B25-81F4-F558B2C688C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28EC8D7-D92C-46B1-9824-D7F2AEFF87F2}" type="datetime1">
              <a:rPr lang="de-CH" smtClean="0"/>
              <a:t>21.06.2024</a:t>
            </a:fld>
            <a:endParaRPr lang="de-CH"/>
          </a:p>
        </p:txBody>
      </p:sp>
      <p:sp>
        <p:nvSpPr>
          <p:cNvPr id="8" name="Fußzeilenplatzhalter">
            <a:extLst>
              <a:ext uri="{FF2B5EF4-FFF2-40B4-BE49-F238E27FC236}">
                <a16:creationId xmlns:a16="http://schemas.microsoft.com/office/drawing/2014/main" id="{E7DE3DF0-4B2C-42F0-9195-A8C9D90A8A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">
            <a:extLst>
              <a:ext uri="{FF2B5EF4-FFF2-40B4-BE49-F238E27FC236}">
                <a16:creationId xmlns:a16="http://schemas.microsoft.com/office/drawing/2014/main" id="{6071B7F7-AE49-49E4-B931-500BA3803A0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Untertitel 1">
            <a:extLst>
              <a:ext uri="{FF2B5EF4-FFF2-40B4-BE49-F238E27FC236}">
                <a16:creationId xmlns:a16="http://schemas.microsoft.com/office/drawing/2014/main" id="{2B93CB54-CB16-49F2-A150-F8FFDC73C3F8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74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2E9AE-817C-46F0-A55F-87A6BC81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26B0AD5-26B7-4FD0-B36C-9C7BFD468E3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23888" y="5661148"/>
            <a:ext cx="10944225" cy="360140"/>
          </a:xfrm>
        </p:spPr>
        <p:txBody>
          <a:bodyPr anchor="b" anchorCtr="0"/>
          <a:lstStyle>
            <a:lvl1pPr marL="0" algn="l" defTabSz="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0" rtl="0" eaLnBrk="1" latinLnBrk="0" hangingPunct="1">
              <a:buNone/>
              <a:defRPr sz="1800"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800">
                <a:latin typeface="+mn-lt"/>
                <a:ea typeface="+mn-ea"/>
                <a:cs typeface="+mn-cs"/>
              </a:defRPr>
            </a:lvl4pPr>
            <a:lvl5pPr marL="0" indent="0">
              <a:buNone/>
              <a:defRPr sz="1800">
                <a:latin typeface="+mn-lt"/>
                <a:ea typeface="+mn-ea"/>
                <a:cs typeface="+mn-cs"/>
              </a:defRPr>
            </a:lvl5pPr>
            <a:lvl6pPr marL="0" indent="0">
              <a:buNone/>
              <a:defRPr sz="1800"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800">
                <a:latin typeface="+mn-lt"/>
                <a:ea typeface="+mn-ea"/>
                <a:cs typeface="+mn-cs"/>
              </a:defRPr>
            </a:lvl7pPr>
            <a:lvl8pPr marL="0" indent="0">
              <a:buNone/>
              <a:defRPr sz="1800">
                <a:latin typeface="+mn-lt"/>
                <a:ea typeface="+mn-ea"/>
                <a:cs typeface="+mn-cs"/>
              </a:defRPr>
            </a:lvl8pPr>
            <a:lvl9pPr marL="0" indent="0">
              <a:buNone/>
              <a:defRPr sz="18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3764C485-2E7B-4D97-9602-2F8A83853A4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23888" y="1557338"/>
            <a:ext cx="10944016" cy="395989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">
            <a:extLst>
              <a:ext uri="{FF2B5EF4-FFF2-40B4-BE49-F238E27FC236}">
                <a16:creationId xmlns:a16="http://schemas.microsoft.com/office/drawing/2014/main" id="{6265AB88-575F-4EE6-A928-A81E9613F28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AAA9A36-1706-4186-8C5B-716E406B50DC}" type="datetime1">
              <a:rPr lang="de-CH" smtClean="0"/>
              <a:t>21.06.2024</a:t>
            </a:fld>
            <a:endParaRPr lang="de-CH"/>
          </a:p>
        </p:txBody>
      </p:sp>
      <p:sp>
        <p:nvSpPr>
          <p:cNvPr id="6" name="Fußzeilenplatzhalter">
            <a:extLst>
              <a:ext uri="{FF2B5EF4-FFF2-40B4-BE49-F238E27FC236}">
                <a16:creationId xmlns:a16="http://schemas.microsoft.com/office/drawing/2014/main" id="{D262E595-FD57-4746-804E-E322687EF1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">
            <a:extLst>
              <a:ext uri="{FF2B5EF4-FFF2-40B4-BE49-F238E27FC236}">
                <a16:creationId xmlns:a16="http://schemas.microsoft.com/office/drawing/2014/main" id="{E2A981F2-E641-4E54-BC0A-564AC52EDB2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Untertitel 1">
            <a:extLst>
              <a:ext uri="{FF2B5EF4-FFF2-40B4-BE49-F238E27FC236}">
                <a16:creationId xmlns:a16="http://schemas.microsoft.com/office/drawing/2014/main" id="{37518140-30E8-4044-882F-79C5647DB87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112125" y="332656"/>
            <a:ext cx="3456483" cy="432048"/>
          </a:xfrm>
        </p:spPr>
        <p:txBody>
          <a:bodyPr wrap="none" tIns="0" bIns="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38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">
            <a:extLst>
              <a:ext uri="{FF2B5EF4-FFF2-40B4-BE49-F238E27FC236}">
                <a16:creationId xmlns:a16="http://schemas.microsoft.com/office/drawing/2014/main" id="{2E40B478-D7D0-4236-A613-CEC6FD666FB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0" y="0"/>
            <a:ext cx="12192000" cy="6858000"/>
          </a:xfrm>
        </p:spPr>
        <p:txBody>
          <a:bodyPr tIns="2520000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indent="0" algn="ctr">
              <a:buNone/>
              <a:defRPr sz="1600"/>
            </a:lvl2pPr>
            <a:lvl3pPr marL="0" indent="0" algn="ctr">
              <a:buNone/>
              <a:defRPr sz="20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  <a:lvl6pPr marL="0" indent="0" algn="ctr">
              <a:buNone/>
              <a:defRPr sz="1600"/>
            </a:lvl6pPr>
            <a:lvl7pPr marL="0" indent="0" algn="ctr">
              <a:buNone/>
              <a:defRPr sz="1600"/>
            </a:lvl7pPr>
            <a:lvl8pPr marL="0" indent="0" algn="ctr">
              <a:buNone/>
              <a:defRPr sz="1600"/>
            </a:lvl8pPr>
            <a:lvl9pPr marL="0" indent="0" algn="ctr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329A40-65C8-4CC3-B5D0-8D61BAF9B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333375"/>
            <a:ext cx="2519362" cy="66548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wrap="square" lIns="90000" tIns="54000" rIns="90000" bIns="54000" anchor="t" anchorCtr="0">
            <a:sp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  <a:lvl2pPr>
              <a:buNone/>
              <a:defRPr sz="1600" b="1">
                <a:solidFill>
                  <a:schemeClr val="bg1"/>
                </a:solidFill>
              </a:defRPr>
            </a:lvl2pPr>
            <a:lvl3pPr>
              <a:buNone/>
              <a:defRPr sz="1400" b="0">
                <a:solidFill>
                  <a:schemeClr val="bg1"/>
                </a:solidFill>
              </a:defRPr>
            </a:lvl3pPr>
            <a:lvl4pPr>
              <a:buNone/>
              <a:defRPr sz="1400" b="1">
                <a:solidFill>
                  <a:schemeClr val="bg1"/>
                </a:solidFill>
              </a:defRPr>
            </a:lvl4pPr>
            <a:lvl5pPr>
              <a:buNone/>
              <a:defRPr sz="1200" b="0">
                <a:solidFill>
                  <a:schemeClr val="bg1"/>
                </a:solidFill>
              </a:defRPr>
            </a:lvl5pPr>
            <a:lvl6pPr>
              <a:buNone/>
              <a:defRPr sz="1200" b="1">
                <a:solidFill>
                  <a:schemeClr val="bg1"/>
                </a:solidFill>
              </a:defRPr>
            </a:lvl6pPr>
            <a:lvl7pPr>
              <a:buNone/>
              <a:defRPr sz="1200" b="0">
                <a:solidFill>
                  <a:schemeClr val="bg1"/>
                </a:solidFill>
              </a:defRPr>
            </a:lvl7pPr>
            <a:lvl8pPr>
              <a:buNone/>
              <a:defRPr sz="1200" b="0">
                <a:solidFill>
                  <a:schemeClr val="bg1"/>
                </a:solidFill>
              </a:defRPr>
            </a:lvl8pPr>
            <a:lvl9pPr>
              <a:buNone/>
              <a:defRPr sz="1200" b="0">
                <a:solidFill>
                  <a:schemeClr val="bg1"/>
                </a:solidFill>
              </a:defRPr>
            </a:lvl9pPr>
          </a:lstStyle>
          <a:p>
            <a:r>
              <a:rPr lang="de-DE"/>
              <a:t>Mastertitelformat bearbeiten</a:t>
            </a:r>
            <a:endParaRPr lang="de-CH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2DCE41A-5623-4DBE-AFAB-53BE95278CD2}"/>
              </a:ext>
            </a:extLst>
          </p:cNvPr>
          <p:cNvGrpSpPr/>
          <p:nvPr userDrawn="1"/>
        </p:nvGrpSpPr>
        <p:grpSpPr>
          <a:xfrm>
            <a:off x="0" y="6957392"/>
            <a:ext cx="6456040" cy="338554"/>
            <a:chOff x="0" y="6957392"/>
            <a:chExt cx="6456040" cy="338554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B944A143-6A00-41FD-8266-627CAA7502BC}"/>
                </a:ext>
              </a:extLst>
            </p:cNvPr>
            <p:cNvSpPr txBox="1"/>
            <p:nvPr userDrawn="1"/>
          </p:nvSpPr>
          <p:spPr>
            <a:xfrm>
              <a:off x="284408" y="6957392"/>
              <a:ext cx="6171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800" b="1"/>
                <a:t>Hinweis: wenn Titel nicht sichtbar</a:t>
              </a:r>
            </a:p>
            <a:p>
              <a:pPr marL="0" indent="0">
                <a:tabLst/>
              </a:pPr>
              <a:r>
                <a:rPr lang="de-CH" sz="800"/>
                <a:t>&gt;&gt;&gt; </a:t>
              </a:r>
              <a:r>
                <a:rPr lang="de-CH" sz="800" i="1"/>
                <a:t>mittels rechter Maustaste auf das Bild klicken</a:t>
              </a:r>
              <a:r>
                <a:rPr lang="de-CH" sz="800"/>
                <a:t> und im Kontextmenü «In den Hintergrund» wählen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BA19EAB-B14B-46DC-B432-B92FE5BF2F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84659"/>
              <a:ext cx="288035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06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&gt;&gt;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3D2913C-A2D7-4C40-BA79-3C2758F13B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8000" b="1">
                <a:solidFill>
                  <a:schemeClr val="accent1"/>
                </a:solidFill>
                <a:latin typeface="+mj-lt"/>
              </a:rPr>
              <a:t>Extra Layouts</a:t>
            </a:r>
          </a:p>
          <a:p>
            <a:pPr algn="ctr"/>
            <a:r>
              <a:rPr lang="de-CH" sz="8800"/>
              <a:t>&gt;&gt;&gt;</a:t>
            </a:r>
          </a:p>
        </p:txBody>
      </p:sp>
    </p:spTree>
    <p:extLst>
      <p:ext uri="{BB962C8B-B14F-4D97-AF65-F5344CB8AC3E}">
        <p14:creationId xmlns:p14="http://schemas.microsoft.com/office/powerpoint/2010/main" val="345587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77E80-1AA8-4631-8CC6-93045B74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2708920"/>
            <a:ext cx="4608000" cy="1440160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  <a:lvl2pPr algn="ctr">
              <a:defRPr sz="3000">
                <a:solidFill>
                  <a:schemeClr val="bg1"/>
                </a:solidFill>
              </a:defRPr>
            </a:lvl2pPr>
            <a:lvl3pPr algn="ctr">
              <a:defRPr sz="3000">
                <a:solidFill>
                  <a:schemeClr val="bg1"/>
                </a:solidFill>
              </a:defRPr>
            </a:lvl3pPr>
            <a:lvl4pPr algn="ctr">
              <a:defRPr sz="3000">
                <a:solidFill>
                  <a:schemeClr val="bg1"/>
                </a:solidFill>
              </a:defRPr>
            </a:lvl4pPr>
            <a:lvl5pPr algn="ctr">
              <a:defRPr sz="3000">
                <a:solidFill>
                  <a:schemeClr val="bg1"/>
                </a:solidFill>
              </a:defRPr>
            </a:lvl5pPr>
            <a:lvl6pPr algn="ctr">
              <a:defRPr sz="3000">
                <a:solidFill>
                  <a:schemeClr val="bg1"/>
                </a:solidFill>
              </a:defRPr>
            </a:lvl6pPr>
            <a:lvl7pPr algn="ctr">
              <a:defRPr sz="3000">
                <a:solidFill>
                  <a:schemeClr val="bg1"/>
                </a:solidFill>
              </a:defRPr>
            </a:lvl7pPr>
            <a:lvl8pPr algn="ctr">
              <a:defRPr sz="3000">
                <a:solidFill>
                  <a:schemeClr val="bg1"/>
                </a:solidFill>
              </a:defRPr>
            </a:lvl8pPr>
            <a:lvl9pPr algn="ctr">
              <a:defRPr sz="3000">
                <a:solidFill>
                  <a:schemeClr val="bg1"/>
                </a:solidFill>
              </a:defRPr>
            </a:lvl9pPr>
          </a:lstStyle>
          <a:p>
            <a:pPr lvl="2"/>
            <a:r>
              <a:rPr lang="de-DE"/>
              <a:t>Mastertitelformat bearbeiten</a:t>
            </a:r>
            <a:endParaRPr lang="de-CH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50CFCE3-F8C4-46D8-B26E-7B0028FD8884}"/>
              </a:ext>
            </a:extLst>
          </p:cNvPr>
          <p:cNvGrpSpPr/>
          <p:nvPr userDrawn="1"/>
        </p:nvGrpSpPr>
        <p:grpSpPr>
          <a:xfrm>
            <a:off x="3215680" y="2610162"/>
            <a:ext cx="5760640" cy="1637675"/>
            <a:chOff x="-40888" y="-103893"/>
            <a:chExt cx="4816543" cy="1369280"/>
          </a:xfrm>
        </p:grpSpPr>
        <p:sp>
          <p:nvSpPr>
            <p:cNvPr id="8" name="Grafik 2">
              <a:extLst>
                <a:ext uri="{FF2B5EF4-FFF2-40B4-BE49-F238E27FC236}">
                  <a16:creationId xmlns:a16="http://schemas.microsoft.com/office/drawing/2014/main" id="{95B5FA4D-6F20-42B9-9FAB-92D280806340}"/>
                </a:ext>
              </a:extLst>
            </p:cNvPr>
            <p:cNvSpPr/>
            <p:nvPr userDrawn="1"/>
          </p:nvSpPr>
          <p:spPr>
            <a:xfrm flipH="1" flipV="1">
              <a:off x="3971338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9" name="Grafik 2">
              <a:extLst>
                <a:ext uri="{FF2B5EF4-FFF2-40B4-BE49-F238E27FC236}">
                  <a16:creationId xmlns:a16="http://schemas.microsoft.com/office/drawing/2014/main" id="{94E4DDC6-BFD5-45E4-8AD7-A0FE386E8A16}"/>
                </a:ext>
              </a:extLst>
            </p:cNvPr>
            <p:cNvSpPr/>
            <p:nvPr userDrawn="1"/>
          </p:nvSpPr>
          <p:spPr>
            <a:xfrm flipH="1" flipV="1">
              <a:off x="4766130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0" name="Grafik 2">
              <a:extLst>
                <a:ext uri="{FF2B5EF4-FFF2-40B4-BE49-F238E27FC236}">
                  <a16:creationId xmlns:a16="http://schemas.microsoft.com/office/drawing/2014/main" id="{A1F2BCBB-47EB-4FEE-82F0-BC6BB7FFBD23}"/>
                </a:ext>
              </a:extLst>
            </p:cNvPr>
            <p:cNvSpPr/>
            <p:nvPr userDrawn="1"/>
          </p:nvSpPr>
          <p:spPr>
            <a:xfrm flipH="1">
              <a:off x="3971341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1" name="Grafik 2">
              <a:extLst>
                <a:ext uri="{FF2B5EF4-FFF2-40B4-BE49-F238E27FC236}">
                  <a16:creationId xmlns:a16="http://schemas.microsoft.com/office/drawing/2014/main" id="{D015DA66-4E7B-4578-BFFB-1817AA474349}"/>
                </a:ext>
              </a:extLst>
            </p:cNvPr>
            <p:cNvSpPr/>
            <p:nvPr userDrawn="1"/>
          </p:nvSpPr>
          <p:spPr>
            <a:xfrm flipV="1">
              <a:off x="-40888" y="-103893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2" name="Grafik 2">
              <a:extLst>
                <a:ext uri="{FF2B5EF4-FFF2-40B4-BE49-F238E27FC236}">
                  <a16:creationId xmlns:a16="http://schemas.microsoft.com/office/drawing/2014/main" id="{065692F5-5574-49A7-81DD-12C2FAC10AC0}"/>
                </a:ext>
              </a:extLst>
            </p:cNvPr>
            <p:cNvSpPr/>
            <p:nvPr userDrawn="1"/>
          </p:nvSpPr>
          <p:spPr>
            <a:xfrm flipV="1">
              <a:off x="-40888" y="184139"/>
              <a:ext cx="9525" cy="792000"/>
            </a:xfrm>
            <a:custGeom>
              <a:avLst/>
              <a:gdLst>
                <a:gd name="connsiteX0" fmla="*/ 26 w 9525"/>
                <a:gd name="connsiteY0" fmla="*/ 543086 h 542936"/>
                <a:gd name="connsiteX1" fmla="*/ 26 w 9525"/>
                <a:gd name="connsiteY1" fmla="*/ 149 h 54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42936">
                  <a:moveTo>
                    <a:pt x="26" y="543086"/>
                  </a:moveTo>
                  <a:lnTo>
                    <a:pt x="26" y="149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  <p:sp>
          <p:nvSpPr>
            <p:cNvPr id="13" name="Grafik 2">
              <a:extLst>
                <a:ext uri="{FF2B5EF4-FFF2-40B4-BE49-F238E27FC236}">
                  <a16:creationId xmlns:a16="http://schemas.microsoft.com/office/drawing/2014/main" id="{0669093A-391B-4712-A532-5CF8BF9FBCFB}"/>
                </a:ext>
              </a:extLst>
            </p:cNvPr>
            <p:cNvSpPr/>
            <p:nvPr userDrawn="1"/>
          </p:nvSpPr>
          <p:spPr>
            <a:xfrm>
              <a:off x="-40888" y="957790"/>
              <a:ext cx="804314" cy="307597"/>
            </a:xfrm>
            <a:custGeom>
              <a:avLst/>
              <a:gdLst>
                <a:gd name="connsiteX0" fmla="*/ 804471 w 804314"/>
                <a:gd name="connsiteY0" fmla="*/ 307673 h 307597"/>
                <a:gd name="connsiteX1" fmla="*/ 184418 w 804314"/>
                <a:gd name="connsiteY1" fmla="*/ 307673 h 307597"/>
                <a:gd name="connsiteX2" fmla="*/ 157 w 804314"/>
                <a:gd name="connsiteY2" fmla="*/ 123412 h 307597"/>
                <a:gd name="connsiteX3" fmla="*/ 157 w 804314"/>
                <a:gd name="connsiteY3" fmla="*/ 75 h 30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4314" h="307597">
                  <a:moveTo>
                    <a:pt x="804471" y="307673"/>
                  </a:moveTo>
                  <a:lnTo>
                    <a:pt x="184418" y="307673"/>
                  </a:lnTo>
                  <a:cubicBezTo>
                    <a:pt x="184418" y="307673"/>
                    <a:pt x="157" y="307673"/>
                    <a:pt x="157" y="123412"/>
                  </a:cubicBezTo>
                  <a:lnTo>
                    <a:pt x="157" y="75"/>
                  </a:lnTo>
                </a:path>
              </a:pathLst>
            </a:custGeom>
            <a:noFill/>
            <a:ln w="15240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45855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43DF29E-4903-4496-8E34-9C55C461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79" y="333374"/>
            <a:ext cx="10944225" cy="9353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4D7C5143-0DCD-4064-AB21-4C65C54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57338"/>
            <a:ext cx="10944225" cy="4463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Ebene 6</a:t>
            </a:r>
          </a:p>
          <a:p>
            <a:pPr lvl="6"/>
            <a:r>
              <a:rPr lang="de-DE"/>
              <a:t>Ebene 7</a:t>
            </a:r>
          </a:p>
          <a:p>
            <a:pPr lvl="7"/>
            <a:r>
              <a:rPr lang="de-DE"/>
              <a:t>Ebene 8</a:t>
            </a:r>
          </a:p>
          <a:p>
            <a:pPr lvl="8"/>
            <a:r>
              <a:rPr lang="de-DE"/>
              <a:t>Ebene 9</a:t>
            </a:r>
            <a:endParaRPr lang="de-CH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40ADBB98-FEBE-4176-BC78-3810DAB0027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048750" y="6453360"/>
            <a:ext cx="2231826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1pPr>
            <a:lvl2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2pPr>
            <a:lvl3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3pPr>
            <a:lvl4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4pPr>
            <a:lvl5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5pPr>
            <a:lvl6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6pPr>
            <a:lvl7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7pPr>
            <a:lvl8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8pPr>
            <a:lvl9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9pPr>
          </a:lstStyle>
          <a:p>
            <a:fld id="{BAD498ED-82F0-472B-B5C0-70676D0E0C74}" type="datetime1">
              <a:rPr lang="de-DE" smtClean="0"/>
              <a:t>21.06.2024</a:t>
            </a:fld>
            <a:endParaRPr lang="de-CH"/>
          </a:p>
        </p:txBody>
      </p:sp>
      <p:sp>
        <p:nvSpPr>
          <p:cNvPr id="5" name="Fußzeilenplatzhalter">
            <a:extLst>
              <a:ext uri="{FF2B5EF4-FFF2-40B4-BE49-F238E27FC236}">
                <a16:creationId xmlns:a16="http://schemas.microsoft.com/office/drawing/2014/main" id="{CAE3C567-509B-4955-87A3-CFD4A74B2A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991544" y="6453336"/>
            <a:ext cx="6768281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2pPr>
            <a:lvl3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3pPr>
            <a:lvl4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4pPr>
            <a:lvl5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5pPr>
            <a:lvl6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6pPr>
            <a:lvl7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7pPr>
            <a:lvl8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8pPr>
            <a:lvl9pPr marL="0" indent="0" algn="l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9pPr>
          </a:lstStyle>
          <a:p>
            <a:endParaRPr lang="de-DE"/>
          </a:p>
        </p:txBody>
      </p:sp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F5B2DD47-F53F-483F-B48F-2A723CB68B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280576" y="6453179"/>
            <a:ext cx="289248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1pPr>
            <a:lvl2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2pPr>
            <a:lvl3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3pPr>
            <a:lvl4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4pPr>
            <a:lvl5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5pPr>
            <a:lvl6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6pPr>
            <a:lvl7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7pPr>
            <a:lvl8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8pPr>
            <a:lvl9pPr marL="0" indent="0" algn="r">
              <a:lnSpc>
                <a:spcPct val="100000"/>
              </a:lnSpc>
              <a:spcBef>
                <a:spcPct val="0"/>
              </a:spcBef>
              <a:buNone/>
              <a:defRPr sz="850">
                <a:solidFill>
                  <a:schemeClr val="accent5"/>
                </a:solidFill>
              </a:defRPr>
            </a:lvl9pPr>
          </a:lstStyle>
          <a:p>
            <a:fld id="{8336F4C2-847E-41A8-847E-DAFB9F125F0F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33609E-A34A-414B-AAD8-E1C7175C940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238989"/>
            <a:ext cx="995477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4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61" r:id="rId8"/>
    <p:sldLayoutId id="2147483670" r:id="rId9"/>
    <p:sldLayoutId id="2147483672" r:id="rId10"/>
    <p:sldLayoutId id="2147483651" r:id="rId11"/>
    <p:sldLayoutId id="2147483671" r:id="rId12"/>
    <p:sldLayoutId id="2147483673" r:id="rId13"/>
    <p:sldLayoutId id="2147483666" r:id="rId14"/>
    <p:sldLayoutId id="2147483676" r:id="rId15"/>
    <p:sldLayoutId id="2147483668" r:id="rId16"/>
    <p:sldLayoutId id="2147483674" r:id="rId17"/>
    <p:sldLayoutId id="2147483667" r:id="rId18"/>
    <p:sldLayoutId id="2147483669" r:id="rId19"/>
    <p:sldLayoutId id="2147483659" r:id="rId20"/>
    <p:sldLayoutId id="2147483655" r:id="rId21"/>
    <p:sldLayoutId id="2147483675" r:id="rId22"/>
    <p:sldLayoutId id="2147483658" r:id="rId2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2pPr>
      <a:lvl3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3pPr>
      <a:lvl4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4pPr>
      <a:lvl5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5pPr>
      <a:lvl6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6pPr>
      <a:lvl7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7pPr>
      <a:lvl8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8pPr>
      <a:lvl9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9pPr>
    </p:titleStyle>
    <p:bodyStyle>
      <a:lvl1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4pPr>
      <a:lvl5pPr marL="360000" indent="-360000" algn="l" defTabSz="3600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228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228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228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228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228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228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2286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79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8" orient="horz" pos="4065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31" userDrawn="1">
          <p15:clr>
            <a:srgbClr val="F26B43"/>
          </p15:clr>
        </p15:guide>
        <p15:guide id="11" pos="2162" userDrawn="1">
          <p15:clr>
            <a:srgbClr val="F26B43"/>
          </p15:clr>
        </p15:guide>
        <p15:guide id="12" pos="1980" userDrawn="1">
          <p15:clr>
            <a:srgbClr val="F26B43"/>
          </p15:clr>
        </p15:guide>
        <p15:guide id="13" pos="5518" userDrawn="1">
          <p15:clr>
            <a:srgbClr val="F26B43"/>
          </p15:clr>
        </p15:guide>
        <p15:guide id="14" pos="5700" userDrawn="1">
          <p15:clr>
            <a:srgbClr val="F26B43"/>
          </p15:clr>
        </p15:guide>
        <p15:guide id="15" pos="2570" userDrawn="1">
          <p15:clr>
            <a:srgbClr val="FDE53C"/>
          </p15:clr>
        </p15:guide>
        <p15:guide id="16" pos="2751" userDrawn="1">
          <p15:clr>
            <a:srgbClr val="FDE53C"/>
          </p15:clr>
        </p15:guide>
        <p15:guide id="17" pos="4929" userDrawn="1">
          <p15:clr>
            <a:srgbClr val="FDE53C"/>
          </p15:clr>
        </p15:guide>
        <p15:guide id="18" pos="393" userDrawn="1">
          <p15:clr>
            <a:srgbClr val="F26B43"/>
          </p15:clr>
        </p15:guide>
        <p15:guide id="19" pos="5110" userDrawn="1">
          <p15:clr>
            <a:srgbClr val="FDE53C"/>
          </p15:clr>
        </p15:guide>
        <p15:guide id="20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andreas.haupt@ccm.ch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hyperlink" Target="mailto:david.stoller@ccm.ch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02F1591-6F6F-8A57-32D3-3A07A957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79" y="333374"/>
            <a:ext cx="10944225" cy="935385"/>
          </a:xfrm>
        </p:spPr>
        <p:txBody>
          <a:bodyPr anchor="b">
            <a:normAutofit/>
          </a:bodyPr>
          <a:lstStyle/>
          <a:p>
            <a:r>
              <a:rPr lang="de-CH"/>
              <a:t>Robuste und zuverlässige Verbindung im Schmutz und Wasser</a:t>
            </a:r>
            <a:endParaRPr lang="en-US"/>
          </a:p>
        </p:txBody>
      </p:sp>
      <p:pic>
        <p:nvPicPr>
          <p:cNvPr id="15" name="Picture 13" descr="Moleküle">
            <a:extLst>
              <a:ext uri="{FF2B5EF4-FFF2-40B4-BE49-F238E27FC236}">
                <a16:creationId xmlns:a16="http://schemas.microsoft.com/office/drawing/2014/main" id="{23BDFEBE-9E01-3C97-7FD6-A17D863FF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38" r="2" b="12157"/>
          <a:stretch/>
        </p:blipFill>
        <p:spPr>
          <a:xfrm>
            <a:off x="623887" y="1557338"/>
            <a:ext cx="10944225" cy="4463950"/>
          </a:xfrm>
          <a:prstGeom prst="rect">
            <a:avLst/>
          </a:prstGeom>
          <a:noFill/>
        </p:spPr>
      </p:pic>
      <p:sp>
        <p:nvSpPr>
          <p:cNvPr id="18" name="Subtitle 3">
            <a:extLst>
              <a:ext uri="{FF2B5EF4-FFF2-40B4-BE49-F238E27FC236}">
                <a16:creationId xmlns:a16="http://schemas.microsoft.com/office/drawing/2014/main" id="{B6DE205F-0A92-0CD6-BE5B-58D63AF518F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112125" y="332656"/>
            <a:ext cx="3456483" cy="432048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820CA79-C36F-236D-92E6-C70A77405F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80576" y="6453179"/>
            <a:ext cx="289248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336F4C2-847E-41A8-847E-DAFB9F125F0F}" type="slidenum">
              <a:rPr lang="de-CH" smtClean="0"/>
              <a:pPr>
                <a:spcAft>
                  <a:spcPts val="600"/>
                </a:spcAft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743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ugruppe Linsenstecker">
            <a:extLst>
              <a:ext uri="{FF2B5EF4-FFF2-40B4-BE49-F238E27FC236}">
                <a16:creationId xmlns:a16="http://schemas.microsoft.com/office/drawing/2014/main" id="{EA7604AA-93BC-076F-DC71-4DB768A21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r="64901"/>
          <a:stretch/>
        </p:blipFill>
        <p:spPr bwMode="auto">
          <a:xfrm>
            <a:off x="8114349" y="-4165"/>
            <a:ext cx="4079875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0E7AAC-5868-BC1F-2EE7-034C280E0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79" y="333374"/>
            <a:ext cx="10944225" cy="935385"/>
          </a:xfrm>
        </p:spPr>
        <p:txBody>
          <a:bodyPr anchor="b">
            <a:normAutofit/>
          </a:bodyPr>
          <a:lstStyle/>
          <a:p>
            <a:r>
              <a:rPr lang="de-CH" b="1" dirty="0">
                <a:effectLst/>
              </a:rPr>
              <a:t>Die Lösung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08903-06B6-F3FC-BD85-927BE820F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390" y="1557338"/>
            <a:ext cx="7423330" cy="466889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de-DE" sz="1800" b="0" i="0" dirty="0">
                <a:solidFill>
                  <a:srgbClr val="0F0F0F"/>
                </a:solidFill>
                <a:effectLst/>
              </a:rPr>
              <a:t>Linsenstecker sind unempfindlich gegenüber Staub</a:t>
            </a:r>
            <a:r>
              <a:rPr lang="de-DE" sz="1800" dirty="0">
                <a:solidFill>
                  <a:srgbClr val="0F0F0F"/>
                </a:solidFill>
              </a:rPr>
              <a:t>,</a:t>
            </a:r>
            <a:r>
              <a:rPr lang="de-DE" sz="1800" b="0" i="0" dirty="0">
                <a:solidFill>
                  <a:srgbClr val="0F0F0F"/>
                </a:solidFill>
                <a:effectLst/>
              </a:rPr>
              <a:t> Schmut</a:t>
            </a:r>
            <a:r>
              <a:rPr lang="de-DE" sz="1800" dirty="0">
                <a:solidFill>
                  <a:srgbClr val="0F0F0F"/>
                </a:solidFill>
              </a:rPr>
              <a:t>z und lassen sich sogar unter </a:t>
            </a:r>
            <a:r>
              <a:rPr lang="de-DE" sz="1800" dirty="0" err="1">
                <a:solidFill>
                  <a:srgbClr val="0F0F0F"/>
                </a:solidFill>
              </a:rPr>
              <a:t>fliessendem</a:t>
            </a:r>
            <a:r>
              <a:rPr lang="de-DE" sz="1800" dirty="0">
                <a:solidFill>
                  <a:srgbClr val="0F0F0F"/>
                </a:solidFill>
              </a:rPr>
              <a:t> Wasser reinigen. Das besondere an Linsenstecker ist, dass der LWL Kern auf 200-900-</a:t>
            </a:r>
            <a:r>
              <a:rPr lang="de-DE" sz="1800" b="0" i="0" dirty="0">
                <a:solidFill>
                  <a:srgbClr val="0F0F0F"/>
                </a:solidFill>
                <a:effectLst/>
              </a:rPr>
              <a:t>fache </a:t>
            </a:r>
            <a:r>
              <a:rPr lang="de-DE" sz="1800" dirty="0" err="1">
                <a:solidFill>
                  <a:srgbClr val="0F0F0F"/>
                </a:solidFill>
              </a:rPr>
              <a:t>vergrössert</a:t>
            </a:r>
            <a:r>
              <a:rPr lang="de-DE" sz="1800" dirty="0">
                <a:solidFill>
                  <a:srgbClr val="0F0F0F"/>
                </a:solidFill>
              </a:rPr>
              <a:t> wird und sie im gesteckten Zustand keinen physikalischen Kontakt haben. </a:t>
            </a:r>
          </a:p>
          <a:p>
            <a:pPr marL="0" indent="0">
              <a:buNone/>
            </a:pPr>
            <a:r>
              <a:rPr lang="de-CH" sz="1800" dirty="0">
                <a:solidFill>
                  <a:srgbClr val="0F0F0F"/>
                </a:solidFill>
              </a:rPr>
              <a:t>Das Schraubgewinde und die optimale Zugentlastung bieten beste Konnektivität auch unter widrigen Bedingungen wie Kälte, Hitze, Schlamm, Staub oder hohem Druck. Speziell für taktische-militärische Bodensysteme, Öl &amp; Gas-, Bergbau-,Offshore- und Rundfunkanwendungen. </a:t>
            </a:r>
            <a:endParaRPr lang="de-DE" sz="1800" b="0" i="0" dirty="0">
              <a:solidFill>
                <a:srgbClr val="0F0F0F"/>
              </a:solidFill>
              <a:effectLst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63E796-C4EA-EB4F-64AB-A3677EA2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53179"/>
            <a:ext cx="289248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36F4C2-847E-41A8-847E-DAFB9F125F0F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3081" name="Subtitle 5">
            <a:extLst>
              <a:ext uri="{FF2B5EF4-FFF2-40B4-BE49-F238E27FC236}">
                <a16:creationId xmlns:a16="http://schemas.microsoft.com/office/drawing/2014/main" id="{253F00B9-209C-7022-3949-1E6291F7102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112125" y="332656"/>
            <a:ext cx="3456483" cy="43204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2" descr="Linsenstecker LWL">
            <a:extLst>
              <a:ext uri="{FF2B5EF4-FFF2-40B4-BE49-F238E27FC236}">
                <a16:creationId xmlns:a16="http://schemas.microsoft.com/office/drawing/2014/main" id="{8A13ED53-74B0-ECD6-178F-06A5B103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394" y="4927219"/>
            <a:ext cx="6054488" cy="167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8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E7AAC-5868-BC1F-2EE7-034C280E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e-CH" b="1">
                <a:effectLst/>
              </a:rPr>
              <a:t>Ausgangslage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08903-06B6-F3FC-BD85-927BE820F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566863"/>
            <a:ext cx="7200900" cy="446395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l">
              <a:buNone/>
            </a:pPr>
            <a:r>
              <a:rPr lang="de-DE" sz="1800" b="0" i="0" dirty="0">
                <a:solidFill>
                  <a:srgbClr val="374151"/>
                </a:solidFill>
                <a:effectLst/>
              </a:rPr>
              <a:t>Es gibt Einsatzbereiche, die lassen kaum einen Glasfaserverbindung zu. Viele LWL-Stecker sind nicht für den Einsatz in rauen Umgebungen geschaffen</a:t>
            </a:r>
            <a:r>
              <a:rPr lang="de-DE" sz="1800" dirty="0">
                <a:solidFill>
                  <a:srgbClr val="374151"/>
                </a:solidFill>
              </a:rPr>
              <a:t>,</a:t>
            </a:r>
            <a:r>
              <a:rPr lang="de-DE" sz="1800" b="0" i="0" dirty="0">
                <a:solidFill>
                  <a:srgbClr val="374151"/>
                </a:solidFill>
                <a:effectLst/>
              </a:rPr>
              <a:t> und wenn dann im Feld bei Regen, Schnee und Schmutz eine sichere Verbindung geschaffen werden soll</a:t>
            </a:r>
            <a:r>
              <a:rPr lang="de-DE" sz="1800" dirty="0">
                <a:solidFill>
                  <a:srgbClr val="374151"/>
                </a:solidFill>
              </a:rPr>
              <a:t>,</a:t>
            </a:r>
            <a:r>
              <a:rPr lang="de-DE" sz="1800" b="0" i="0" dirty="0">
                <a:solidFill>
                  <a:srgbClr val="374151"/>
                </a:solidFill>
                <a:effectLst/>
              </a:rPr>
              <a:t> versagen Standard LWL-Stecker.</a:t>
            </a:r>
          </a:p>
          <a:p>
            <a:pPr marL="0" indent="0" algn="l">
              <a:buNone/>
            </a:pPr>
            <a:endParaRPr lang="de-DE" sz="1800" dirty="0">
              <a:solidFill>
                <a:srgbClr val="37415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374151"/>
                </a:solidFill>
                <a:effectLst/>
                <a:ea typeface="Verdana"/>
                <a:cs typeface="Times New Roman"/>
              </a:rPr>
              <a:t>Gerade bei industriellen und militärischen Anwendungen im Feld bei widrigen Bedingungen ist die Anforderung an einen mechanisch robusten Steckübergang von Bedeutung. Einmal verschmutzt</a:t>
            </a:r>
            <a:r>
              <a:rPr lang="de-DE" sz="1800" dirty="0">
                <a:solidFill>
                  <a:srgbClr val="374151"/>
                </a:solidFill>
                <a:ea typeface="Verdana"/>
                <a:cs typeface="Times New Roman"/>
              </a:rPr>
              <a:t>, </a:t>
            </a:r>
            <a:r>
              <a:rPr lang="de-DE" sz="1800" dirty="0">
                <a:solidFill>
                  <a:srgbClr val="374151"/>
                </a:solidFill>
                <a:effectLst/>
                <a:ea typeface="Verdana"/>
                <a:cs typeface="Times New Roman"/>
              </a:rPr>
              <a:t> muss er leich</a:t>
            </a:r>
            <a:r>
              <a:rPr lang="de-DE" sz="1800" dirty="0">
                <a:solidFill>
                  <a:srgbClr val="374151"/>
                </a:solidFill>
                <a:ea typeface="Verdana"/>
                <a:cs typeface="Times New Roman"/>
              </a:rPr>
              <a:t>t zu reinigen sein und mehrere tausend Steckzyklen aushalten.</a:t>
            </a:r>
            <a:endParaRPr lang="de-DE" sz="1800" dirty="0">
              <a:solidFill>
                <a:srgbClr val="374151"/>
              </a:solidFill>
              <a:effectLst/>
              <a:ea typeface="Verdana"/>
              <a:cs typeface="Times New Roman"/>
            </a:endParaRP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A98E2649-957E-28C2-8153-32ABCFFA16D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63E796-C4EA-EB4F-64AB-A3677EA29B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36F4C2-847E-41A8-847E-DAFB9F125F0F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351B5B-27ED-60D8-737C-38CB80367F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" name="Picture 4" descr="Baugruppe Linsenstecker">
            <a:extLst>
              <a:ext uri="{FF2B5EF4-FFF2-40B4-BE49-F238E27FC236}">
                <a16:creationId xmlns:a16="http://schemas.microsoft.com/office/drawing/2014/main" id="{03B8ACF8-C0F0-F781-8E67-6A1CC6B57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r="64901"/>
          <a:stretch/>
        </p:blipFill>
        <p:spPr bwMode="auto">
          <a:xfrm>
            <a:off x="8114349" y="-4165"/>
            <a:ext cx="4079875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7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5A91C-3F53-2005-BFA2-340640848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79" y="333374"/>
            <a:ext cx="8425071" cy="935385"/>
          </a:xfrm>
        </p:spPr>
        <p:txBody>
          <a:bodyPr anchor="b">
            <a:normAutofit/>
          </a:bodyPr>
          <a:lstStyle/>
          <a:p>
            <a:r>
              <a:rPr lang="de-CH" dirty="0"/>
              <a:t>Vorteile von Linsenstecker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9B43ED-4E4D-6D69-AA76-F0DB5413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557338"/>
            <a:ext cx="7394217" cy="4463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de-DE" sz="1700" dirty="0"/>
          </a:p>
          <a:p>
            <a:pPr marL="0" indent="0">
              <a:lnSpc>
                <a:spcPct val="90000"/>
              </a:lnSpc>
              <a:buNone/>
            </a:pPr>
            <a:r>
              <a:rPr lang="de-DE" sz="1700" b="1" dirty="0"/>
              <a:t>Technische  Daten</a:t>
            </a:r>
          </a:p>
          <a:p>
            <a:pPr>
              <a:lnSpc>
                <a:spcPct val="90000"/>
              </a:lnSpc>
            </a:pPr>
            <a:r>
              <a:rPr lang="de-DE" sz="1700" dirty="0"/>
              <a:t>Hohe Steckzyklen &gt;3000</a:t>
            </a:r>
          </a:p>
          <a:p>
            <a:pPr>
              <a:lnSpc>
                <a:spcPct val="90000"/>
              </a:lnSpc>
            </a:pPr>
            <a:r>
              <a:rPr lang="de-DE" sz="1700" b="0" i="0" dirty="0">
                <a:effectLst/>
              </a:rPr>
              <a:t>Hoher Schutzgrad:	 IP67 </a:t>
            </a:r>
          </a:p>
          <a:p>
            <a:pPr>
              <a:lnSpc>
                <a:spcPct val="90000"/>
              </a:lnSpc>
            </a:pPr>
            <a:r>
              <a:rPr lang="de-CH" sz="1700" b="0" i="0" dirty="0">
                <a:effectLst/>
              </a:rPr>
              <a:t>Unempfindlich gegenüber Vibration, Shock, Druck, Wasser</a:t>
            </a:r>
          </a:p>
          <a:p>
            <a:pPr>
              <a:lnSpc>
                <a:spcPct val="90000"/>
              </a:lnSpc>
            </a:pPr>
            <a:r>
              <a:rPr lang="de-CH" sz="1700" dirty="0"/>
              <a:t>Erfüllt </a:t>
            </a:r>
            <a:r>
              <a:rPr lang="de-CH" sz="1700" b="0" i="0" dirty="0">
                <a:effectLst/>
              </a:rPr>
              <a:t>militärische Norm MIL-DTL-83526</a:t>
            </a:r>
          </a:p>
          <a:p>
            <a:pPr>
              <a:lnSpc>
                <a:spcPct val="90000"/>
              </a:lnSpc>
            </a:pPr>
            <a:r>
              <a:rPr lang="de-CH" sz="1700" dirty="0"/>
              <a:t>Hoher Temperaturbereich -55 bis +85°C</a:t>
            </a:r>
          </a:p>
          <a:p>
            <a:pPr>
              <a:lnSpc>
                <a:spcPct val="90000"/>
              </a:lnSpc>
            </a:pPr>
            <a:r>
              <a:rPr lang="de-CH" sz="1700" b="0" i="0" dirty="0">
                <a:effectLst/>
              </a:rPr>
              <a:t>Für 1-12 Fasern </a:t>
            </a:r>
            <a:r>
              <a:rPr lang="de-CH" sz="1700" b="0" i="0" dirty="0"/>
              <a:t>Multimode oder Singlemode</a:t>
            </a:r>
          </a:p>
          <a:p>
            <a:pPr>
              <a:lnSpc>
                <a:spcPct val="90000"/>
              </a:lnSpc>
            </a:pPr>
            <a:endParaRPr lang="de-CH" sz="1700" dirty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CH" sz="1700" b="1" i="0" dirty="0"/>
              <a:t>Unsere Services</a:t>
            </a:r>
          </a:p>
          <a:p>
            <a:pPr>
              <a:lnSpc>
                <a:spcPct val="90000"/>
              </a:lnSpc>
            </a:pPr>
            <a:r>
              <a:rPr lang="de-CH" sz="1700" b="0" i="0" dirty="0"/>
              <a:t>Beratung, Konzept und Engineering</a:t>
            </a:r>
          </a:p>
          <a:p>
            <a:pPr>
              <a:lnSpc>
                <a:spcPct val="90000"/>
              </a:lnSpc>
            </a:pPr>
            <a:r>
              <a:rPr lang="de-CH" sz="1700" dirty="0">
                <a:effectLst/>
              </a:rPr>
              <a:t>Service und Reparatur</a:t>
            </a:r>
          </a:p>
          <a:p>
            <a:pPr>
              <a:lnSpc>
                <a:spcPct val="90000"/>
              </a:lnSpc>
            </a:pPr>
            <a:endParaRPr lang="de-DE" sz="1700" b="0" i="0" dirty="0">
              <a:effectLst/>
            </a:endParaRPr>
          </a:p>
        </p:txBody>
      </p:sp>
      <p:sp>
        <p:nvSpPr>
          <p:cNvPr id="2055" name="Subtitle 3">
            <a:extLst>
              <a:ext uri="{FF2B5EF4-FFF2-40B4-BE49-F238E27FC236}">
                <a16:creationId xmlns:a16="http://schemas.microsoft.com/office/drawing/2014/main" id="{D5F89E5A-A486-4D22-9247-F8CB5C537F9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112125" y="332656"/>
            <a:ext cx="3456483" cy="4320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31E1AB-8FDB-4E79-1B65-316A486742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80576" y="6453179"/>
            <a:ext cx="289248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36F4C2-847E-41A8-847E-DAFB9F125F0F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5A991BC-8888-D877-6FF4-26AF51569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0" name="Picture 4" descr="Baugruppe Linsenstecker">
            <a:extLst>
              <a:ext uri="{FF2B5EF4-FFF2-40B4-BE49-F238E27FC236}">
                <a16:creationId xmlns:a16="http://schemas.microsoft.com/office/drawing/2014/main" id="{F9926F83-CD26-25D9-E9B2-0334CA0FD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" r="64901"/>
          <a:stretch/>
        </p:blipFill>
        <p:spPr bwMode="auto">
          <a:xfrm>
            <a:off x="8114349" y="-4165"/>
            <a:ext cx="4079875" cy="54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4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B7A98E0-1550-4E25-8FF9-6A5C05F3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Fragen?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CE9CCF0-318D-4920-83FC-CC2BBA09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826" y="2027378"/>
            <a:ext cx="7050778" cy="190099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de-CH" sz="1800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 b="1" dirty="0">
                <a:effectLst/>
                <a:ea typeface="Verdana"/>
                <a:cs typeface="Times New Roman"/>
              </a:rPr>
              <a:t>Andreas </a:t>
            </a:r>
            <a:r>
              <a:rPr lang="de-CH" sz="1800" b="1" dirty="0">
                <a:ea typeface="Verdana"/>
                <a:cs typeface="Times New Roman"/>
              </a:rPr>
              <a:t>Hausheer</a:t>
            </a:r>
            <a:endParaRPr lang="de-CH" sz="1800" dirty="0">
              <a:effectLst/>
              <a:ea typeface="Verdana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 dirty="0">
                <a:effectLst/>
                <a:ea typeface="Verdana"/>
                <a:cs typeface="Times New Roman"/>
              </a:rPr>
              <a:t>Produktmanager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+41 41 854 00 83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 dirty="0" err="1">
                <a:effectLst/>
                <a:ea typeface="Verdana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andreas.hausheeer@ccm</a:t>
            </a:r>
            <a:endParaRPr lang="de-CH" sz="1800" dirty="0"/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de-CH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F4C3C30-380D-4938-BD0F-054F82EE15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336F4C2-847E-41A8-847E-DAFB9F125F0F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17" name="Bildplatzhalter 7" descr="Ein Bild, das Person, Mann, drinnen, darstellend enthält.&#10;&#10;Automatisch generierte Beschreibung">
            <a:extLst>
              <a:ext uri="{FF2B5EF4-FFF2-40B4-BE49-F238E27FC236}">
                <a16:creationId xmlns:a16="http://schemas.microsoft.com/office/drawing/2014/main" id="{7D905D94-4BEF-0568-06E0-6CCC58B9B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1586" y="4088743"/>
            <a:ext cx="2147668" cy="2147676"/>
          </a:xfrm>
          <a:prstGeom prst="flowChartConnector">
            <a:avLst/>
          </a:prstGeom>
          <a:solidFill>
            <a:schemeClr val="bg1"/>
          </a:solidFill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0120706-AFB7-69A8-375E-ED927A8A38EE}"/>
              </a:ext>
            </a:extLst>
          </p:cNvPr>
          <p:cNvSpPr txBox="1"/>
          <p:nvPr/>
        </p:nvSpPr>
        <p:spPr>
          <a:xfrm>
            <a:off x="527427" y="1475874"/>
            <a:ext cx="750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>
                <a:solidFill>
                  <a:schemeClr val="bg1"/>
                </a:solidFill>
              </a:rPr>
              <a:t>Das Team der Connect Com ist gerne für Sie da!</a:t>
            </a:r>
          </a:p>
          <a:p>
            <a:endParaRPr lang="de-CH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009B826-B3BF-E64F-B19E-C9AB628E18A7}"/>
              </a:ext>
            </a:extLst>
          </p:cNvPr>
          <p:cNvSpPr txBox="1"/>
          <p:nvPr/>
        </p:nvSpPr>
        <p:spPr>
          <a:xfrm>
            <a:off x="7392376" y="4479872"/>
            <a:ext cx="5446295" cy="18625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 b="1">
                <a:solidFill>
                  <a:schemeClr val="bg1"/>
                </a:solidFill>
                <a:effectLst/>
                <a:ea typeface="Verdana"/>
                <a:cs typeface="Times New Roman"/>
              </a:rPr>
              <a:t>David Stoller</a:t>
            </a:r>
            <a:endParaRPr lang="de-CH" sz="1800">
              <a:solidFill>
                <a:schemeClr val="bg1"/>
              </a:solidFill>
              <a:effectLst/>
              <a:ea typeface="Verdana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>
                <a:solidFill>
                  <a:schemeClr val="bg1"/>
                </a:solidFill>
                <a:effectLst/>
                <a:ea typeface="Verdana"/>
                <a:cs typeface="Times New Roman"/>
              </a:rPr>
              <a:t>Geschäftsfeldentwicklung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>
                <a:solidFill>
                  <a:schemeClr val="bg1"/>
                </a:solidFill>
                <a:effectLst/>
                <a:ea typeface="Verdana"/>
                <a:cs typeface="Times New Roman"/>
              </a:rPr>
              <a:t>+41 79 333 91 31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de-CH" sz="1800">
                <a:solidFill>
                  <a:schemeClr val="bg1"/>
                </a:solidFill>
                <a:ea typeface="Verdana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david.stoller</a:t>
            </a:r>
            <a:r>
              <a:rPr lang="de-CH" sz="1800">
                <a:solidFill>
                  <a:schemeClr val="bg1"/>
                </a:solidFill>
                <a:effectLst/>
                <a:ea typeface="Verdana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@ccm.ch</a:t>
            </a:r>
            <a:endParaRPr lang="de-CH" sz="1800">
              <a:solidFill>
                <a:schemeClr val="bg1"/>
              </a:solidFill>
              <a:effectLst/>
              <a:ea typeface="Verdana"/>
              <a:cs typeface="Times New Roman"/>
            </a:endParaRPr>
          </a:p>
          <a:p>
            <a:endParaRPr lang="de-CH">
              <a:solidFill>
                <a:schemeClr val="bg1"/>
              </a:solidFill>
            </a:endParaRPr>
          </a:p>
        </p:txBody>
      </p:sp>
      <p:sp>
        <p:nvSpPr>
          <p:cNvPr id="4" name="Inhaltsplatzhalter 11">
            <a:extLst>
              <a:ext uri="{FF2B5EF4-FFF2-40B4-BE49-F238E27FC236}">
                <a16:creationId xmlns:a16="http://schemas.microsoft.com/office/drawing/2014/main" id="{F118FF57-286B-466B-B7E9-262EBBF3E78B}"/>
              </a:ext>
            </a:extLst>
          </p:cNvPr>
          <p:cNvSpPr txBox="1">
            <a:spLocks/>
          </p:cNvSpPr>
          <p:nvPr/>
        </p:nvSpPr>
        <p:spPr>
          <a:xfrm>
            <a:off x="9840416" y="6409784"/>
            <a:ext cx="1989714" cy="3027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360000" indent="-360000" algn="l" defTabSz="3600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7200" indent="-22860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286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de-CH" sz="1800">
                <a:ea typeface="Verdana"/>
                <a:cs typeface="Times New Roman"/>
              </a:rPr>
              <a:t>www.ccm.ch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1800"/>
          </a:p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de-CH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pic>
        <p:nvPicPr>
          <p:cNvPr id="6" name="Grafik 5" descr="Ein Bild, das Menschliches Gesicht, Porträt, Person, Kleidung enthält.&#10;&#10;Automatisch generierte Beschreibung">
            <a:extLst>
              <a:ext uri="{FF2B5EF4-FFF2-40B4-BE49-F238E27FC236}">
                <a16:creationId xmlns:a16="http://schemas.microsoft.com/office/drawing/2014/main" id="{B86AA16A-6E1A-1A05-01F9-A174A1361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1" y="1951449"/>
            <a:ext cx="2147676" cy="21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6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90961-6335-4170-AEC2-5E0FC8D1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e-DE"/>
              <a:t>Firmenstandorte</a:t>
            </a:r>
            <a:endParaRPr lang="de-CH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7688A4-741C-4033-ACF6-FEB82DEBE4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8336F4C2-847E-41A8-847E-DAFB9F125F0F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C90F7522-0963-45D8-A3A5-C5773793D1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232" y="3501008"/>
            <a:ext cx="3097226" cy="3097238"/>
          </a:xfrm>
        </p:spPr>
      </p:pic>
      <p:pic>
        <p:nvPicPr>
          <p:cNvPr id="22" name="Bildplatzhalter 16">
            <a:extLst>
              <a:ext uri="{FF2B5EF4-FFF2-40B4-BE49-F238E27FC236}">
                <a16:creationId xmlns:a16="http://schemas.microsoft.com/office/drawing/2014/main" id="{9F115B26-B250-4E4D-91EF-09748AFFAB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2996952"/>
            <a:ext cx="3097226" cy="3097238"/>
          </a:xfrm>
          <a:prstGeom prst="flowChartConnector">
            <a:avLst/>
          </a:prstGeom>
          <a:solidFill>
            <a:schemeClr val="bg1"/>
          </a:solidFill>
        </p:spPr>
      </p:pic>
      <p:pic>
        <p:nvPicPr>
          <p:cNvPr id="23" name="Bildplatzhalter 16">
            <a:extLst>
              <a:ext uri="{FF2B5EF4-FFF2-40B4-BE49-F238E27FC236}">
                <a16:creationId xmlns:a16="http://schemas.microsoft.com/office/drawing/2014/main" id="{D885C99F-A37A-4AC3-B3C2-3B452B523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776" y="980728"/>
            <a:ext cx="3097226" cy="3097238"/>
          </a:xfrm>
          <a:prstGeom prst="flowChartConnector">
            <a:avLst/>
          </a:prstGeom>
          <a:solidFill>
            <a:schemeClr val="bg1"/>
          </a:solidFill>
        </p:spPr>
      </p:pic>
      <p:sp>
        <p:nvSpPr>
          <p:cNvPr id="24" name="Flussdiagramm: Alternativer Prozess 1">
            <a:extLst>
              <a:ext uri="{FF2B5EF4-FFF2-40B4-BE49-F238E27FC236}">
                <a16:creationId xmlns:a16="http://schemas.microsoft.com/office/drawing/2014/main" id="{ADEEFBF0-7971-4FE9-BAB5-23968E76479D}"/>
              </a:ext>
            </a:extLst>
          </p:cNvPr>
          <p:cNvSpPr/>
          <p:nvPr/>
        </p:nvSpPr>
        <p:spPr>
          <a:xfrm>
            <a:off x="623392" y="1629346"/>
            <a:ext cx="2880320" cy="791542"/>
          </a:xfrm>
          <a:custGeom>
            <a:avLst/>
            <a:gdLst>
              <a:gd name="connsiteX0" fmla="*/ 0 w 3456196"/>
              <a:gd name="connsiteY0" fmla="*/ 131924 h 791542"/>
              <a:gd name="connsiteX1" fmla="*/ 131924 w 3456196"/>
              <a:gd name="connsiteY1" fmla="*/ 0 h 791542"/>
              <a:gd name="connsiteX2" fmla="*/ 3324272 w 3456196"/>
              <a:gd name="connsiteY2" fmla="*/ 0 h 791542"/>
              <a:gd name="connsiteX3" fmla="*/ 3456196 w 3456196"/>
              <a:gd name="connsiteY3" fmla="*/ 131924 h 791542"/>
              <a:gd name="connsiteX4" fmla="*/ 3456196 w 3456196"/>
              <a:gd name="connsiteY4" fmla="*/ 659618 h 791542"/>
              <a:gd name="connsiteX5" fmla="*/ 3324272 w 3456196"/>
              <a:gd name="connsiteY5" fmla="*/ 791542 h 791542"/>
              <a:gd name="connsiteX6" fmla="*/ 131924 w 3456196"/>
              <a:gd name="connsiteY6" fmla="*/ 791542 h 791542"/>
              <a:gd name="connsiteX7" fmla="*/ 0 w 3456196"/>
              <a:gd name="connsiteY7" fmla="*/ 659618 h 791542"/>
              <a:gd name="connsiteX8" fmla="*/ 0 w 3456196"/>
              <a:gd name="connsiteY8" fmla="*/ 131924 h 791542"/>
              <a:gd name="connsiteX0" fmla="*/ 3456196 w 3547636"/>
              <a:gd name="connsiteY0" fmla="*/ 659618 h 791542"/>
              <a:gd name="connsiteX1" fmla="*/ 3324272 w 3547636"/>
              <a:gd name="connsiteY1" fmla="*/ 791542 h 791542"/>
              <a:gd name="connsiteX2" fmla="*/ 131924 w 3547636"/>
              <a:gd name="connsiteY2" fmla="*/ 791542 h 791542"/>
              <a:gd name="connsiteX3" fmla="*/ 0 w 3547636"/>
              <a:gd name="connsiteY3" fmla="*/ 659618 h 791542"/>
              <a:gd name="connsiteX4" fmla="*/ 0 w 3547636"/>
              <a:gd name="connsiteY4" fmla="*/ 131924 h 791542"/>
              <a:gd name="connsiteX5" fmla="*/ 131924 w 3547636"/>
              <a:gd name="connsiteY5" fmla="*/ 0 h 791542"/>
              <a:gd name="connsiteX6" fmla="*/ 3324272 w 3547636"/>
              <a:gd name="connsiteY6" fmla="*/ 0 h 791542"/>
              <a:gd name="connsiteX7" fmla="*/ 3456196 w 3547636"/>
              <a:gd name="connsiteY7" fmla="*/ 131924 h 791542"/>
              <a:gd name="connsiteX8" fmla="*/ 3547636 w 3547636"/>
              <a:gd name="connsiteY8" fmla="*/ 751058 h 791542"/>
              <a:gd name="connsiteX0" fmla="*/ 3324272 w 3547636"/>
              <a:gd name="connsiteY0" fmla="*/ 791542 h 791542"/>
              <a:gd name="connsiteX1" fmla="*/ 131924 w 3547636"/>
              <a:gd name="connsiteY1" fmla="*/ 791542 h 791542"/>
              <a:gd name="connsiteX2" fmla="*/ 0 w 3547636"/>
              <a:gd name="connsiteY2" fmla="*/ 659618 h 791542"/>
              <a:gd name="connsiteX3" fmla="*/ 0 w 3547636"/>
              <a:gd name="connsiteY3" fmla="*/ 131924 h 791542"/>
              <a:gd name="connsiteX4" fmla="*/ 131924 w 3547636"/>
              <a:gd name="connsiteY4" fmla="*/ 0 h 791542"/>
              <a:gd name="connsiteX5" fmla="*/ 3324272 w 3547636"/>
              <a:gd name="connsiteY5" fmla="*/ 0 h 791542"/>
              <a:gd name="connsiteX6" fmla="*/ 3456196 w 3547636"/>
              <a:gd name="connsiteY6" fmla="*/ 131924 h 791542"/>
              <a:gd name="connsiteX7" fmla="*/ 3547636 w 3547636"/>
              <a:gd name="connsiteY7" fmla="*/ 751058 h 791542"/>
              <a:gd name="connsiteX0" fmla="*/ 3324272 w 3456196"/>
              <a:gd name="connsiteY0" fmla="*/ 791542 h 791542"/>
              <a:gd name="connsiteX1" fmla="*/ 131924 w 3456196"/>
              <a:gd name="connsiteY1" fmla="*/ 791542 h 791542"/>
              <a:gd name="connsiteX2" fmla="*/ 0 w 3456196"/>
              <a:gd name="connsiteY2" fmla="*/ 659618 h 791542"/>
              <a:gd name="connsiteX3" fmla="*/ 0 w 3456196"/>
              <a:gd name="connsiteY3" fmla="*/ 131924 h 791542"/>
              <a:gd name="connsiteX4" fmla="*/ 131924 w 3456196"/>
              <a:gd name="connsiteY4" fmla="*/ 0 h 791542"/>
              <a:gd name="connsiteX5" fmla="*/ 3324272 w 3456196"/>
              <a:gd name="connsiteY5" fmla="*/ 0 h 791542"/>
              <a:gd name="connsiteX6" fmla="*/ 3456196 w 3456196"/>
              <a:gd name="connsiteY6" fmla="*/ 131924 h 791542"/>
              <a:gd name="connsiteX0" fmla="*/ 3452914 w 3456196"/>
              <a:gd name="connsiteY0" fmla="*/ 788065 h 791542"/>
              <a:gd name="connsiteX1" fmla="*/ 131924 w 3456196"/>
              <a:gd name="connsiteY1" fmla="*/ 791542 h 791542"/>
              <a:gd name="connsiteX2" fmla="*/ 0 w 3456196"/>
              <a:gd name="connsiteY2" fmla="*/ 659618 h 791542"/>
              <a:gd name="connsiteX3" fmla="*/ 0 w 3456196"/>
              <a:gd name="connsiteY3" fmla="*/ 131924 h 791542"/>
              <a:gd name="connsiteX4" fmla="*/ 131924 w 3456196"/>
              <a:gd name="connsiteY4" fmla="*/ 0 h 791542"/>
              <a:gd name="connsiteX5" fmla="*/ 3324272 w 3456196"/>
              <a:gd name="connsiteY5" fmla="*/ 0 h 791542"/>
              <a:gd name="connsiteX6" fmla="*/ 3456196 w 3456196"/>
              <a:gd name="connsiteY6" fmla="*/ 131924 h 791542"/>
              <a:gd name="connsiteX0" fmla="*/ 3452914 w 3456196"/>
              <a:gd name="connsiteY0" fmla="*/ 788065 h 791542"/>
              <a:gd name="connsiteX1" fmla="*/ 131924 w 3456196"/>
              <a:gd name="connsiteY1" fmla="*/ 791542 h 791542"/>
              <a:gd name="connsiteX2" fmla="*/ 0 w 3456196"/>
              <a:gd name="connsiteY2" fmla="*/ 659618 h 791542"/>
              <a:gd name="connsiteX3" fmla="*/ 0 w 3456196"/>
              <a:gd name="connsiteY3" fmla="*/ 131924 h 791542"/>
              <a:gd name="connsiteX4" fmla="*/ 131924 w 3456196"/>
              <a:gd name="connsiteY4" fmla="*/ 0 h 791542"/>
              <a:gd name="connsiteX5" fmla="*/ 3324272 w 3456196"/>
              <a:gd name="connsiteY5" fmla="*/ 0 h 791542"/>
              <a:gd name="connsiteX6" fmla="*/ 3456196 w 3456196"/>
              <a:gd name="connsiteY6" fmla="*/ 131924 h 791542"/>
              <a:gd name="connsiteX7" fmla="*/ 3452914 w 3456196"/>
              <a:gd name="connsiteY7" fmla="*/ 788065 h 791542"/>
              <a:gd name="connsiteX0" fmla="*/ 3456391 w 3456391"/>
              <a:gd name="connsiteY0" fmla="*/ 788065 h 791542"/>
              <a:gd name="connsiteX1" fmla="*/ 131924 w 3456391"/>
              <a:gd name="connsiteY1" fmla="*/ 791542 h 791542"/>
              <a:gd name="connsiteX2" fmla="*/ 0 w 3456391"/>
              <a:gd name="connsiteY2" fmla="*/ 659618 h 791542"/>
              <a:gd name="connsiteX3" fmla="*/ 0 w 3456391"/>
              <a:gd name="connsiteY3" fmla="*/ 131924 h 791542"/>
              <a:gd name="connsiteX4" fmla="*/ 131924 w 3456391"/>
              <a:gd name="connsiteY4" fmla="*/ 0 h 791542"/>
              <a:gd name="connsiteX5" fmla="*/ 3324272 w 3456391"/>
              <a:gd name="connsiteY5" fmla="*/ 0 h 791542"/>
              <a:gd name="connsiteX6" fmla="*/ 3456196 w 3456391"/>
              <a:gd name="connsiteY6" fmla="*/ 131924 h 791542"/>
              <a:gd name="connsiteX7" fmla="*/ 3456391 w 3456391"/>
              <a:gd name="connsiteY7" fmla="*/ 788065 h 79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391" h="791542">
                <a:moveTo>
                  <a:pt x="3456391" y="788065"/>
                </a:moveTo>
                <a:lnTo>
                  <a:pt x="131924" y="791542"/>
                </a:lnTo>
                <a:cubicBezTo>
                  <a:pt x="59064" y="791542"/>
                  <a:pt x="0" y="732478"/>
                  <a:pt x="0" y="659618"/>
                </a:cubicBezTo>
                <a:lnTo>
                  <a:pt x="0" y="131924"/>
                </a:lnTo>
                <a:cubicBezTo>
                  <a:pt x="0" y="59064"/>
                  <a:pt x="59064" y="0"/>
                  <a:pt x="131924" y="0"/>
                </a:cubicBezTo>
                <a:lnTo>
                  <a:pt x="3324272" y="0"/>
                </a:lnTo>
                <a:cubicBezTo>
                  <a:pt x="3397132" y="0"/>
                  <a:pt x="3456196" y="59064"/>
                  <a:pt x="3456196" y="131924"/>
                </a:cubicBezTo>
                <a:lnTo>
                  <a:pt x="3456391" y="788065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3000"/>
              </a:lnSpc>
            </a:pPr>
            <a:r>
              <a:rPr lang="de-CH" b="1">
                <a:solidFill>
                  <a:schemeClr val="tx1"/>
                </a:solidFill>
              </a:rPr>
              <a:t>Connect Com AG</a:t>
            </a:r>
          </a:p>
          <a:p>
            <a:pPr>
              <a:lnSpc>
                <a:spcPct val="93000"/>
              </a:lnSpc>
            </a:pPr>
            <a:r>
              <a:rPr lang="de-CH">
                <a:solidFill>
                  <a:schemeClr val="tx1"/>
                </a:solidFill>
              </a:rPr>
              <a:t>Rothenburg, Schweiz</a:t>
            </a:r>
          </a:p>
        </p:txBody>
      </p:sp>
      <p:sp>
        <p:nvSpPr>
          <p:cNvPr id="26" name="Flussdiagramm: Alternativer Prozess 1">
            <a:extLst>
              <a:ext uri="{FF2B5EF4-FFF2-40B4-BE49-F238E27FC236}">
                <a16:creationId xmlns:a16="http://schemas.microsoft.com/office/drawing/2014/main" id="{6DB6177B-C602-46CD-98C1-B7764CBFB684}"/>
              </a:ext>
            </a:extLst>
          </p:cNvPr>
          <p:cNvSpPr/>
          <p:nvPr/>
        </p:nvSpPr>
        <p:spPr>
          <a:xfrm>
            <a:off x="8256240" y="2276872"/>
            <a:ext cx="3024336" cy="791542"/>
          </a:xfrm>
          <a:custGeom>
            <a:avLst/>
            <a:gdLst>
              <a:gd name="connsiteX0" fmla="*/ 0 w 3456196"/>
              <a:gd name="connsiteY0" fmla="*/ 131924 h 791542"/>
              <a:gd name="connsiteX1" fmla="*/ 131924 w 3456196"/>
              <a:gd name="connsiteY1" fmla="*/ 0 h 791542"/>
              <a:gd name="connsiteX2" fmla="*/ 3324272 w 3456196"/>
              <a:gd name="connsiteY2" fmla="*/ 0 h 791542"/>
              <a:gd name="connsiteX3" fmla="*/ 3456196 w 3456196"/>
              <a:gd name="connsiteY3" fmla="*/ 131924 h 791542"/>
              <a:gd name="connsiteX4" fmla="*/ 3456196 w 3456196"/>
              <a:gd name="connsiteY4" fmla="*/ 659618 h 791542"/>
              <a:gd name="connsiteX5" fmla="*/ 3324272 w 3456196"/>
              <a:gd name="connsiteY5" fmla="*/ 791542 h 791542"/>
              <a:gd name="connsiteX6" fmla="*/ 131924 w 3456196"/>
              <a:gd name="connsiteY6" fmla="*/ 791542 h 791542"/>
              <a:gd name="connsiteX7" fmla="*/ 0 w 3456196"/>
              <a:gd name="connsiteY7" fmla="*/ 659618 h 791542"/>
              <a:gd name="connsiteX8" fmla="*/ 0 w 3456196"/>
              <a:gd name="connsiteY8" fmla="*/ 131924 h 791542"/>
              <a:gd name="connsiteX0" fmla="*/ 3456196 w 3547636"/>
              <a:gd name="connsiteY0" fmla="*/ 659618 h 791542"/>
              <a:gd name="connsiteX1" fmla="*/ 3324272 w 3547636"/>
              <a:gd name="connsiteY1" fmla="*/ 791542 h 791542"/>
              <a:gd name="connsiteX2" fmla="*/ 131924 w 3547636"/>
              <a:gd name="connsiteY2" fmla="*/ 791542 h 791542"/>
              <a:gd name="connsiteX3" fmla="*/ 0 w 3547636"/>
              <a:gd name="connsiteY3" fmla="*/ 659618 h 791542"/>
              <a:gd name="connsiteX4" fmla="*/ 0 w 3547636"/>
              <a:gd name="connsiteY4" fmla="*/ 131924 h 791542"/>
              <a:gd name="connsiteX5" fmla="*/ 131924 w 3547636"/>
              <a:gd name="connsiteY5" fmla="*/ 0 h 791542"/>
              <a:gd name="connsiteX6" fmla="*/ 3324272 w 3547636"/>
              <a:gd name="connsiteY6" fmla="*/ 0 h 791542"/>
              <a:gd name="connsiteX7" fmla="*/ 3456196 w 3547636"/>
              <a:gd name="connsiteY7" fmla="*/ 131924 h 791542"/>
              <a:gd name="connsiteX8" fmla="*/ 3547636 w 3547636"/>
              <a:gd name="connsiteY8" fmla="*/ 751058 h 791542"/>
              <a:gd name="connsiteX0" fmla="*/ 3324272 w 3547636"/>
              <a:gd name="connsiteY0" fmla="*/ 791542 h 791542"/>
              <a:gd name="connsiteX1" fmla="*/ 131924 w 3547636"/>
              <a:gd name="connsiteY1" fmla="*/ 791542 h 791542"/>
              <a:gd name="connsiteX2" fmla="*/ 0 w 3547636"/>
              <a:gd name="connsiteY2" fmla="*/ 659618 h 791542"/>
              <a:gd name="connsiteX3" fmla="*/ 0 w 3547636"/>
              <a:gd name="connsiteY3" fmla="*/ 131924 h 791542"/>
              <a:gd name="connsiteX4" fmla="*/ 131924 w 3547636"/>
              <a:gd name="connsiteY4" fmla="*/ 0 h 791542"/>
              <a:gd name="connsiteX5" fmla="*/ 3324272 w 3547636"/>
              <a:gd name="connsiteY5" fmla="*/ 0 h 791542"/>
              <a:gd name="connsiteX6" fmla="*/ 3456196 w 3547636"/>
              <a:gd name="connsiteY6" fmla="*/ 131924 h 791542"/>
              <a:gd name="connsiteX7" fmla="*/ 3547636 w 3547636"/>
              <a:gd name="connsiteY7" fmla="*/ 751058 h 791542"/>
              <a:gd name="connsiteX0" fmla="*/ 3324272 w 3456196"/>
              <a:gd name="connsiteY0" fmla="*/ 791542 h 791542"/>
              <a:gd name="connsiteX1" fmla="*/ 131924 w 3456196"/>
              <a:gd name="connsiteY1" fmla="*/ 791542 h 791542"/>
              <a:gd name="connsiteX2" fmla="*/ 0 w 3456196"/>
              <a:gd name="connsiteY2" fmla="*/ 659618 h 791542"/>
              <a:gd name="connsiteX3" fmla="*/ 0 w 3456196"/>
              <a:gd name="connsiteY3" fmla="*/ 131924 h 791542"/>
              <a:gd name="connsiteX4" fmla="*/ 131924 w 3456196"/>
              <a:gd name="connsiteY4" fmla="*/ 0 h 791542"/>
              <a:gd name="connsiteX5" fmla="*/ 3324272 w 3456196"/>
              <a:gd name="connsiteY5" fmla="*/ 0 h 791542"/>
              <a:gd name="connsiteX6" fmla="*/ 3456196 w 3456196"/>
              <a:gd name="connsiteY6" fmla="*/ 131924 h 791542"/>
              <a:gd name="connsiteX0" fmla="*/ 3452914 w 3456196"/>
              <a:gd name="connsiteY0" fmla="*/ 788065 h 791542"/>
              <a:gd name="connsiteX1" fmla="*/ 131924 w 3456196"/>
              <a:gd name="connsiteY1" fmla="*/ 791542 h 791542"/>
              <a:gd name="connsiteX2" fmla="*/ 0 w 3456196"/>
              <a:gd name="connsiteY2" fmla="*/ 659618 h 791542"/>
              <a:gd name="connsiteX3" fmla="*/ 0 w 3456196"/>
              <a:gd name="connsiteY3" fmla="*/ 131924 h 791542"/>
              <a:gd name="connsiteX4" fmla="*/ 131924 w 3456196"/>
              <a:gd name="connsiteY4" fmla="*/ 0 h 791542"/>
              <a:gd name="connsiteX5" fmla="*/ 3324272 w 3456196"/>
              <a:gd name="connsiteY5" fmla="*/ 0 h 791542"/>
              <a:gd name="connsiteX6" fmla="*/ 3456196 w 3456196"/>
              <a:gd name="connsiteY6" fmla="*/ 131924 h 791542"/>
              <a:gd name="connsiteX0" fmla="*/ 3452914 w 3456196"/>
              <a:gd name="connsiteY0" fmla="*/ 788065 h 791542"/>
              <a:gd name="connsiteX1" fmla="*/ 131924 w 3456196"/>
              <a:gd name="connsiteY1" fmla="*/ 791542 h 791542"/>
              <a:gd name="connsiteX2" fmla="*/ 0 w 3456196"/>
              <a:gd name="connsiteY2" fmla="*/ 659618 h 791542"/>
              <a:gd name="connsiteX3" fmla="*/ 0 w 3456196"/>
              <a:gd name="connsiteY3" fmla="*/ 131924 h 791542"/>
              <a:gd name="connsiteX4" fmla="*/ 131924 w 3456196"/>
              <a:gd name="connsiteY4" fmla="*/ 0 h 791542"/>
              <a:gd name="connsiteX5" fmla="*/ 3324272 w 3456196"/>
              <a:gd name="connsiteY5" fmla="*/ 0 h 791542"/>
              <a:gd name="connsiteX6" fmla="*/ 3456196 w 3456196"/>
              <a:gd name="connsiteY6" fmla="*/ 131924 h 791542"/>
              <a:gd name="connsiteX7" fmla="*/ 3452914 w 3456196"/>
              <a:gd name="connsiteY7" fmla="*/ 788065 h 791542"/>
              <a:gd name="connsiteX0" fmla="*/ 3456391 w 3456391"/>
              <a:gd name="connsiteY0" fmla="*/ 788065 h 791542"/>
              <a:gd name="connsiteX1" fmla="*/ 131924 w 3456391"/>
              <a:gd name="connsiteY1" fmla="*/ 791542 h 791542"/>
              <a:gd name="connsiteX2" fmla="*/ 0 w 3456391"/>
              <a:gd name="connsiteY2" fmla="*/ 659618 h 791542"/>
              <a:gd name="connsiteX3" fmla="*/ 0 w 3456391"/>
              <a:gd name="connsiteY3" fmla="*/ 131924 h 791542"/>
              <a:gd name="connsiteX4" fmla="*/ 131924 w 3456391"/>
              <a:gd name="connsiteY4" fmla="*/ 0 h 791542"/>
              <a:gd name="connsiteX5" fmla="*/ 3324272 w 3456391"/>
              <a:gd name="connsiteY5" fmla="*/ 0 h 791542"/>
              <a:gd name="connsiteX6" fmla="*/ 3456196 w 3456391"/>
              <a:gd name="connsiteY6" fmla="*/ 131924 h 791542"/>
              <a:gd name="connsiteX7" fmla="*/ 3456391 w 3456391"/>
              <a:gd name="connsiteY7" fmla="*/ 788065 h 79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391" h="791542">
                <a:moveTo>
                  <a:pt x="3456391" y="788065"/>
                </a:moveTo>
                <a:lnTo>
                  <a:pt x="131924" y="791542"/>
                </a:lnTo>
                <a:cubicBezTo>
                  <a:pt x="59064" y="791542"/>
                  <a:pt x="0" y="732478"/>
                  <a:pt x="0" y="659618"/>
                </a:cubicBezTo>
                <a:lnTo>
                  <a:pt x="0" y="131924"/>
                </a:lnTo>
                <a:cubicBezTo>
                  <a:pt x="0" y="59064"/>
                  <a:pt x="59064" y="0"/>
                  <a:pt x="131924" y="0"/>
                </a:cubicBezTo>
                <a:lnTo>
                  <a:pt x="3324272" y="0"/>
                </a:lnTo>
                <a:cubicBezTo>
                  <a:pt x="3397132" y="0"/>
                  <a:pt x="3456196" y="59064"/>
                  <a:pt x="3456196" y="131924"/>
                </a:cubicBezTo>
                <a:lnTo>
                  <a:pt x="3456391" y="788065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3000"/>
              </a:lnSpc>
            </a:pPr>
            <a:r>
              <a:rPr lang="de-CH" b="1">
                <a:solidFill>
                  <a:schemeClr val="tx1"/>
                </a:solidFill>
              </a:rPr>
              <a:t>Connect Com GmbH</a:t>
            </a:r>
            <a:br>
              <a:rPr lang="de-CH">
                <a:solidFill>
                  <a:schemeClr val="tx1"/>
                </a:solidFill>
              </a:rPr>
            </a:br>
            <a:r>
              <a:rPr lang="de-CH">
                <a:solidFill>
                  <a:schemeClr val="tx1"/>
                </a:solidFill>
              </a:rPr>
              <a:t>Nürtingen, Deutschland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806295F-62A3-4E94-A0E1-34396D7F45D3}"/>
              </a:ext>
            </a:extLst>
          </p:cNvPr>
          <p:cNvGrpSpPr/>
          <p:nvPr/>
        </p:nvGrpSpPr>
        <p:grpSpPr>
          <a:xfrm>
            <a:off x="2955929" y="2417411"/>
            <a:ext cx="547783" cy="1368343"/>
            <a:chOff x="2955929" y="2417411"/>
            <a:chExt cx="547783" cy="1368343"/>
          </a:xfrm>
        </p:grpSpPr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0ED9D479-842A-4C94-9443-23BEAB636EBC}"/>
                </a:ext>
              </a:extLst>
            </p:cNvPr>
            <p:cNvGrpSpPr/>
            <p:nvPr/>
          </p:nvGrpSpPr>
          <p:grpSpPr>
            <a:xfrm>
              <a:off x="3279756" y="2417411"/>
              <a:ext cx="223956" cy="1299279"/>
              <a:chOff x="3279756" y="2417411"/>
              <a:chExt cx="223956" cy="1299279"/>
            </a:xfrm>
          </p:grpSpPr>
          <p:sp>
            <p:nvSpPr>
              <p:cNvPr id="28" name="Flussdiagramm: Verbinder 1">
                <a:extLst>
                  <a:ext uri="{FF2B5EF4-FFF2-40B4-BE49-F238E27FC236}">
                    <a16:creationId xmlns:a16="http://schemas.microsoft.com/office/drawing/2014/main" id="{C0CCB382-F7F0-4367-B81D-7D19B5B04E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9756" y="3515112"/>
                <a:ext cx="216000" cy="201578"/>
              </a:xfrm>
              <a:custGeom>
                <a:avLst/>
                <a:gdLst>
                  <a:gd name="connsiteX0" fmla="*/ 0 w 1174079"/>
                  <a:gd name="connsiteY0" fmla="*/ 587040 h 1174079"/>
                  <a:gd name="connsiteX1" fmla="*/ 587040 w 1174079"/>
                  <a:gd name="connsiteY1" fmla="*/ 0 h 1174079"/>
                  <a:gd name="connsiteX2" fmla="*/ 1174080 w 1174079"/>
                  <a:gd name="connsiteY2" fmla="*/ 587040 h 1174079"/>
                  <a:gd name="connsiteX3" fmla="*/ 587040 w 1174079"/>
                  <a:gd name="connsiteY3" fmla="*/ 1174080 h 1174079"/>
                  <a:gd name="connsiteX4" fmla="*/ 0 w 1174079"/>
                  <a:gd name="connsiteY4" fmla="*/ 587040 h 1174079"/>
                  <a:gd name="connsiteX0" fmla="*/ 587040 w 1174080"/>
                  <a:gd name="connsiteY0" fmla="*/ 0 h 1174080"/>
                  <a:gd name="connsiteX1" fmla="*/ 1174080 w 1174080"/>
                  <a:gd name="connsiteY1" fmla="*/ 587040 h 1174080"/>
                  <a:gd name="connsiteX2" fmla="*/ 587040 w 1174080"/>
                  <a:gd name="connsiteY2" fmla="*/ 1174080 h 1174080"/>
                  <a:gd name="connsiteX3" fmla="*/ 0 w 1174080"/>
                  <a:gd name="connsiteY3" fmla="*/ 587040 h 1174080"/>
                  <a:gd name="connsiteX4" fmla="*/ 678480 w 1174080"/>
                  <a:gd name="connsiteY4" fmla="*/ 91440 h 1174080"/>
                  <a:gd name="connsiteX0" fmla="*/ 587040 w 1174080"/>
                  <a:gd name="connsiteY0" fmla="*/ 0 h 1174080"/>
                  <a:gd name="connsiteX1" fmla="*/ 1174080 w 1174080"/>
                  <a:gd name="connsiteY1" fmla="*/ 587040 h 1174080"/>
                  <a:gd name="connsiteX2" fmla="*/ 587040 w 1174080"/>
                  <a:gd name="connsiteY2" fmla="*/ 1174080 h 1174080"/>
                  <a:gd name="connsiteX3" fmla="*/ 0 w 1174080"/>
                  <a:gd name="connsiteY3" fmla="*/ 587040 h 1174080"/>
                  <a:gd name="connsiteX0" fmla="*/ 0 w 587040"/>
                  <a:gd name="connsiteY0" fmla="*/ 0 h 1174080"/>
                  <a:gd name="connsiteX1" fmla="*/ 587040 w 587040"/>
                  <a:gd name="connsiteY1" fmla="*/ 587040 h 1174080"/>
                  <a:gd name="connsiteX2" fmla="*/ 0 w 587040"/>
                  <a:gd name="connsiteY2" fmla="*/ 1174080 h 1174080"/>
                  <a:gd name="connsiteX0" fmla="*/ 587040 w 587040"/>
                  <a:gd name="connsiteY0" fmla="*/ 0 h 587040"/>
                  <a:gd name="connsiteX1" fmla="*/ 0 w 587040"/>
                  <a:gd name="connsiteY1" fmla="*/ 587040 h 58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7040" h="587040">
                    <a:moveTo>
                      <a:pt x="587040" y="0"/>
                    </a:moveTo>
                    <a:cubicBezTo>
                      <a:pt x="587040" y="324213"/>
                      <a:pt x="324213" y="587040"/>
                      <a:pt x="0" y="58704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65526714-8A36-4866-AAE6-70514C1A8B4B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 flipH="1">
                <a:off x="3498986" y="2417411"/>
                <a:ext cx="4726" cy="110315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lussdiagramm: Verbinder 29">
              <a:extLst>
                <a:ext uri="{FF2B5EF4-FFF2-40B4-BE49-F238E27FC236}">
                  <a16:creationId xmlns:a16="http://schemas.microsoft.com/office/drawing/2014/main" id="{09EAA0D4-EBD3-4D3D-BE48-5A635C3BE3A4}"/>
                </a:ext>
              </a:extLst>
            </p:cNvPr>
            <p:cNvSpPr/>
            <p:nvPr/>
          </p:nvSpPr>
          <p:spPr>
            <a:xfrm rot="5400000">
              <a:off x="2960737" y="3646546"/>
              <a:ext cx="134400" cy="14401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CB11A8-DDDF-466C-881A-0987A6C2B674}"/>
                </a:ext>
              </a:extLst>
            </p:cNvPr>
            <p:cNvCxnSpPr>
              <a:cxnSpLocks/>
              <a:stCxn id="28" idx="1"/>
              <a:endCxn id="30" idx="0"/>
            </p:cNvCxnSpPr>
            <p:nvPr/>
          </p:nvCxnSpPr>
          <p:spPr>
            <a:xfrm rot="5400000">
              <a:off x="3188919" y="3627717"/>
              <a:ext cx="1864" cy="179811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0555BD1-CA12-4C81-8321-BEC5D939112F}"/>
              </a:ext>
            </a:extLst>
          </p:cNvPr>
          <p:cNvGrpSpPr/>
          <p:nvPr/>
        </p:nvGrpSpPr>
        <p:grpSpPr>
          <a:xfrm rot="10800000">
            <a:off x="4295800" y="3429000"/>
            <a:ext cx="547783" cy="1368343"/>
            <a:chOff x="2955929" y="2417411"/>
            <a:chExt cx="547783" cy="1368343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9C288AE4-0E4A-4626-BB6D-9A3B872E4496}"/>
                </a:ext>
              </a:extLst>
            </p:cNvPr>
            <p:cNvGrpSpPr/>
            <p:nvPr/>
          </p:nvGrpSpPr>
          <p:grpSpPr>
            <a:xfrm>
              <a:off x="3279756" y="2417411"/>
              <a:ext cx="223956" cy="1299279"/>
              <a:chOff x="3279756" y="2417411"/>
              <a:chExt cx="223956" cy="1299279"/>
            </a:xfrm>
          </p:grpSpPr>
          <p:sp>
            <p:nvSpPr>
              <p:cNvPr id="41" name="Flussdiagramm: Verbinder 1">
                <a:extLst>
                  <a:ext uri="{FF2B5EF4-FFF2-40B4-BE49-F238E27FC236}">
                    <a16:creationId xmlns:a16="http://schemas.microsoft.com/office/drawing/2014/main" id="{31AF5CC6-6CCA-4198-B297-FEC22E8894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9756" y="3515112"/>
                <a:ext cx="216000" cy="201578"/>
              </a:xfrm>
              <a:custGeom>
                <a:avLst/>
                <a:gdLst>
                  <a:gd name="connsiteX0" fmla="*/ 0 w 1174079"/>
                  <a:gd name="connsiteY0" fmla="*/ 587040 h 1174079"/>
                  <a:gd name="connsiteX1" fmla="*/ 587040 w 1174079"/>
                  <a:gd name="connsiteY1" fmla="*/ 0 h 1174079"/>
                  <a:gd name="connsiteX2" fmla="*/ 1174080 w 1174079"/>
                  <a:gd name="connsiteY2" fmla="*/ 587040 h 1174079"/>
                  <a:gd name="connsiteX3" fmla="*/ 587040 w 1174079"/>
                  <a:gd name="connsiteY3" fmla="*/ 1174080 h 1174079"/>
                  <a:gd name="connsiteX4" fmla="*/ 0 w 1174079"/>
                  <a:gd name="connsiteY4" fmla="*/ 587040 h 1174079"/>
                  <a:gd name="connsiteX0" fmla="*/ 587040 w 1174080"/>
                  <a:gd name="connsiteY0" fmla="*/ 0 h 1174080"/>
                  <a:gd name="connsiteX1" fmla="*/ 1174080 w 1174080"/>
                  <a:gd name="connsiteY1" fmla="*/ 587040 h 1174080"/>
                  <a:gd name="connsiteX2" fmla="*/ 587040 w 1174080"/>
                  <a:gd name="connsiteY2" fmla="*/ 1174080 h 1174080"/>
                  <a:gd name="connsiteX3" fmla="*/ 0 w 1174080"/>
                  <a:gd name="connsiteY3" fmla="*/ 587040 h 1174080"/>
                  <a:gd name="connsiteX4" fmla="*/ 678480 w 1174080"/>
                  <a:gd name="connsiteY4" fmla="*/ 91440 h 1174080"/>
                  <a:gd name="connsiteX0" fmla="*/ 587040 w 1174080"/>
                  <a:gd name="connsiteY0" fmla="*/ 0 h 1174080"/>
                  <a:gd name="connsiteX1" fmla="*/ 1174080 w 1174080"/>
                  <a:gd name="connsiteY1" fmla="*/ 587040 h 1174080"/>
                  <a:gd name="connsiteX2" fmla="*/ 587040 w 1174080"/>
                  <a:gd name="connsiteY2" fmla="*/ 1174080 h 1174080"/>
                  <a:gd name="connsiteX3" fmla="*/ 0 w 1174080"/>
                  <a:gd name="connsiteY3" fmla="*/ 587040 h 1174080"/>
                  <a:gd name="connsiteX0" fmla="*/ 0 w 587040"/>
                  <a:gd name="connsiteY0" fmla="*/ 0 h 1174080"/>
                  <a:gd name="connsiteX1" fmla="*/ 587040 w 587040"/>
                  <a:gd name="connsiteY1" fmla="*/ 587040 h 1174080"/>
                  <a:gd name="connsiteX2" fmla="*/ 0 w 587040"/>
                  <a:gd name="connsiteY2" fmla="*/ 1174080 h 1174080"/>
                  <a:gd name="connsiteX0" fmla="*/ 587040 w 587040"/>
                  <a:gd name="connsiteY0" fmla="*/ 0 h 587040"/>
                  <a:gd name="connsiteX1" fmla="*/ 0 w 587040"/>
                  <a:gd name="connsiteY1" fmla="*/ 587040 h 58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7040" h="587040">
                    <a:moveTo>
                      <a:pt x="587040" y="0"/>
                    </a:moveTo>
                    <a:cubicBezTo>
                      <a:pt x="587040" y="324213"/>
                      <a:pt x="324213" y="587040"/>
                      <a:pt x="0" y="58704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505BEC41-C87A-4224-9899-1A9C03585B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98986" y="2417411"/>
                <a:ext cx="4726" cy="110315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Flussdiagramm: Verbinder 38">
              <a:extLst>
                <a:ext uri="{FF2B5EF4-FFF2-40B4-BE49-F238E27FC236}">
                  <a16:creationId xmlns:a16="http://schemas.microsoft.com/office/drawing/2014/main" id="{8DF365DA-F6CB-46EE-BF5F-94E88E435253}"/>
                </a:ext>
              </a:extLst>
            </p:cNvPr>
            <p:cNvSpPr/>
            <p:nvPr/>
          </p:nvSpPr>
          <p:spPr>
            <a:xfrm rot="5400000">
              <a:off x="2960737" y="3646546"/>
              <a:ext cx="134400" cy="14401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22D14418-2F77-404F-9A4B-8171B28A44FE}"/>
                </a:ext>
              </a:extLst>
            </p:cNvPr>
            <p:cNvCxnSpPr>
              <a:cxnSpLocks/>
              <a:stCxn id="41" idx="1"/>
              <a:endCxn id="39" idx="0"/>
            </p:cNvCxnSpPr>
            <p:nvPr/>
          </p:nvCxnSpPr>
          <p:spPr>
            <a:xfrm rot="5400000">
              <a:off x="3188919" y="3627717"/>
              <a:ext cx="1864" cy="179811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ussdiagramm: Alternativer Prozess 25">
            <a:extLst>
              <a:ext uri="{FF2B5EF4-FFF2-40B4-BE49-F238E27FC236}">
                <a16:creationId xmlns:a16="http://schemas.microsoft.com/office/drawing/2014/main" id="{9F467923-FC7E-46FE-A061-D59CAFB312CD}"/>
              </a:ext>
            </a:extLst>
          </p:cNvPr>
          <p:cNvSpPr/>
          <p:nvPr/>
        </p:nvSpPr>
        <p:spPr>
          <a:xfrm>
            <a:off x="4279449" y="4581128"/>
            <a:ext cx="2808312" cy="794560"/>
          </a:xfrm>
          <a:custGeom>
            <a:avLst/>
            <a:gdLst>
              <a:gd name="connsiteX0" fmla="*/ 0 w 3456196"/>
              <a:gd name="connsiteY0" fmla="*/ 131924 h 791542"/>
              <a:gd name="connsiteX1" fmla="*/ 131924 w 3456196"/>
              <a:gd name="connsiteY1" fmla="*/ 0 h 791542"/>
              <a:gd name="connsiteX2" fmla="*/ 3324272 w 3456196"/>
              <a:gd name="connsiteY2" fmla="*/ 0 h 791542"/>
              <a:gd name="connsiteX3" fmla="*/ 3456196 w 3456196"/>
              <a:gd name="connsiteY3" fmla="*/ 131924 h 791542"/>
              <a:gd name="connsiteX4" fmla="*/ 3456196 w 3456196"/>
              <a:gd name="connsiteY4" fmla="*/ 659618 h 791542"/>
              <a:gd name="connsiteX5" fmla="*/ 3324272 w 3456196"/>
              <a:gd name="connsiteY5" fmla="*/ 791542 h 791542"/>
              <a:gd name="connsiteX6" fmla="*/ 131924 w 3456196"/>
              <a:gd name="connsiteY6" fmla="*/ 791542 h 791542"/>
              <a:gd name="connsiteX7" fmla="*/ 0 w 3456196"/>
              <a:gd name="connsiteY7" fmla="*/ 659618 h 791542"/>
              <a:gd name="connsiteX8" fmla="*/ 0 w 3456196"/>
              <a:gd name="connsiteY8" fmla="*/ 131924 h 791542"/>
              <a:gd name="connsiteX0" fmla="*/ 0 w 3456196"/>
              <a:gd name="connsiteY0" fmla="*/ 131924 h 791542"/>
              <a:gd name="connsiteX1" fmla="*/ 131924 w 3456196"/>
              <a:gd name="connsiteY1" fmla="*/ 0 h 791542"/>
              <a:gd name="connsiteX2" fmla="*/ 3324272 w 3456196"/>
              <a:gd name="connsiteY2" fmla="*/ 0 h 791542"/>
              <a:gd name="connsiteX3" fmla="*/ 3456196 w 3456196"/>
              <a:gd name="connsiteY3" fmla="*/ 131924 h 791542"/>
              <a:gd name="connsiteX4" fmla="*/ 3456196 w 3456196"/>
              <a:gd name="connsiteY4" fmla="*/ 659618 h 791542"/>
              <a:gd name="connsiteX5" fmla="*/ 3324272 w 3456196"/>
              <a:gd name="connsiteY5" fmla="*/ 791542 h 791542"/>
              <a:gd name="connsiteX6" fmla="*/ 131924 w 3456196"/>
              <a:gd name="connsiteY6" fmla="*/ 791542 h 791542"/>
              <a:gd name="connsiteX7" fmla="*/ 0 w 3456196"/>
              <a:gd name="connsiteY7" fmla="*/ 659618 h 791542"/>
              <a:gd name="connsiteX8" fmla="*/ 91440 w 3456196"/>
              <a:gd name="connsiteY8" fmla="*/ 223364 h 791542"/>
              <a:gd name="connsiteX0" fmla="*/ 0 w 3456196"/>
              <a:gd name="connsiteY0" fmla="*/ 131924 h 791542"/>
              <a:gd name="connsiteX1" fmla="*/ 131924 w 3456196"/>
              <a:gd name="connsiteY1" fmla="*/ 0 h 791542"/>
              <a:gd name="connsiteX2" fmla="*/ 3324272 w 3456196"/>
              <a:gd name="connsiteY2" fmla="*/ 0 h 791542"/>
              <a:gd name="connsiteX3" fmla="*/ 3456196 w 3456196"/>
              <a:gd name="connsiteY3" fmla="*/ 131924 h 791542"/>
              <a:gd name="connsiteX4" fmla="*/ 3456196 w 3456196"/>
              <a:gd name="connsiteY4" fmla="*/ 659618 h 791542"/>
              <a:gd name="connsiteX5" fmla="*/ 3324272 w 3456196"/>
              <a:gd name="connsiteY5" fmla="*/ 791542 h 791542"/>
              <a:gd name="connsiteX6" fmla="*/ 131924 w 3456196"/>
              <a:gd name="connsiteY6" fmla="*/ 791542 h 791542"/>
              <a:gd name="connsiteX7" fmla="*/ 0 w 3456196"/>
              <a:gd name="connsiteY7" fmla="*/ 659618 h 791542"/>
              <a:gd name="connsiteX0" fmla="*/ 131924 w 3456196"/>
              <a:gd name="connsiteY0" fmla="*/ 0 h 791542"/>
              <a:gd name="connsiteX1" fmla="*/ 3324272 w 3456196"/>
              <a:gd name="connsiteY1" fmla="*/ 0 h 791542"/>
              <a:gd name="connsiteX2" fmla="*/ 3456196 w 3456196"/>
              <a:gd name="connsiteY2" fmla="*/ 131924 h 791542"/>
              <a:gd name="connsiteX3" fmla="*/ 3456196 w 3456196"/>
              <a:gd name="connsiteY3" fmla="*/ 659618 h 791542"/>
              <a:gd name="connsiteX4" fmla="*/ 3324272 w 3456196"/>
              <a:gd name="connsiteY4" fmla="*/ 791542 h 791542"/>
              <a:gd name="connsiteX5" fmla="*/ 131924 w 3456196"/>
              <a:gd name="connsiteY5" fmla="*/ 791542 h 791542"/>
              <a:gd name="connsiteX6" fmla="*/ 0 w 3456196"/>
              <a:gd name="connsiteY6" fmla="*/ 659618 h 791542"/>
              <a:gd name="connsiteX0" fmla="*/ 0 w 3463092"/>
              <a:gd name="connsiteY0" fmla="*/ 0 h 791542"/>
              <a:gd name="connsiteX1" fmla="*/ 3331168 w 3463092"/>
              <a:gd name="connsiteY1" fmla="*/ 0 h 791542"/>
              <a:gd name="connsiteX2" fmla="*/ 3463092 w 3463092"/>
              <a:gd name="connsiteY2" fmla="*/ 131924 h 791542"/>
              <a:gd name="connsiteX3" fmla="*/ 3463092 w 3463092"/>
              <a:gd name="connsiteY3" fmla="*/ 659618 h 791542"/>
              <a:gd name="connsiteX4" fmla="*/ 3331168 w 3463092"/>
              <a:gd name="connsiteY4" fmla="*/ 791542 h 791542"/>
              <a:gd name="connsiteX5" fmla="*/ 138820 w 3463092"/>
              <a:gd name="connsiteY5" fmla="*/ 791542 h 791542"/>
              <a:gd name="connsiteX6" fmla="*/ 6896 w 3463092"/>
              <a:gd name="connsiteY6" fmla="*/ 659618 h 791542"/>
              <a:gd name="connsiteX0" fmla="*/ 5175 w 3456196"/>
              <a:gd name="connsiteY0" fmla="*/ 0 h 791542"/>
              <a:gd name="connsiteX1" fmla="*/ 3324272 w 3456196"/>
              <a:gd name="connsiteY1" fmla="*/ 0 h 791542"/>
              <a:gd name="connsiteX2" fmla="*/ 3456196 w 3456196"/>
              <a:gd name="connsiteY2" fmla="*/ 131924 h 791542"/>
              <a:gd name="connsiteX3" fmla="*/ 3456196 w 3456196"/>
              <a:gd name="connsiteY3" fmla="*/ 659618 h 791542"/>
              <a:gd name="connsiteX4" fmla="*/ 3324272 w 3456196"/>
              <a:gd name="connsiteY4" fmla="*/ 791542 h 791542"/>
              <a:gd name="connsiteX5" fmla="*/ 131924 w 3456196"/>
              <a:gd name="connsiteY5" fmla="*/ 791542 h 791542"/>
              <a:gd name="connsiteX6" fmla="*/ 0 w 3456196"/>
              <a:gd name="connsiteY6" fmla="*/ 659618 h 791542"/>
              <a:gd name="connsiteX0" fmla="*/ 0 w 3463092"/>
              <a:gd name="connsiteY0" fmla="*/ 0 h 791542"/>
              <a:gd name="connsiteX1" fmla="*/ 3331168 w 3463092"/>
              <a:gd name="connsiteY1" fmla="*/ 0 h 791542"/>
              <a:gd name="connsiteX2" fmla="*/ 3463092 w 3463092"/>
              <a:gd name="connsiteY2" fmla="*/ 131924 h 791542"/>
              <a:gd name="connsiteX3" fmla="*/ 3463092 w 3463092"/>
              <a:gd name="connsiteY3" fmla="*/ 659618 h 791542"/>
              <a:gd name="connsiteX4" fmla="*/ 3331168 w 3463092"/>
              <a:gd name="connsiteY4" fmla="*/ 791542 h 791542"/>
              <a:gd name="connsiteX5" fmla="*/ 138820 w 3463092"/>
              <a:gd name="connsiteY5" fmla="*/ 791542 h 791542"/>
              <a:gd name="connsiteX6" fmla="*/ 6896 w 3463092"/>
              <a:gd name="connsiteY6" fmla="*/ 659618 h 791542"/>
              <a:gd name="connsiteX0" fmla="*/ 0 w 3463092"/>
              <a:gd name="connsiteY0" fmla="*/ 0 h 794560"/>
              <a:gd name="connsiteX1" fmla="*/ 3331168 w 3463092"/>
              <a:gd name="connsiteY1" fmla="*/ 3018 h 794560"/>
              <a:gd name="connsiteX2" fmla="*/ 3463092 w 3463092"/>
              <a:gd name="connsiteY2" fmla="*/ 134942 h 794560"/>
              <a:gd name="connsiteX3" fmla="*/ 3463092 w 3463092"/>
              <a:gd name="connsiteY3" fmla="*/ 662636 h 794560"/>
              <a:gd name="connsiteX4" fmla="*/ 3331168 w 3463092"/>
              <a:gd name="connsiteY4" fmla="*/ 794560 h 794560"/>
              <a:gd name="connsiteX5" fmla="*/ 138820 w 3463092"/>
              <a:gd name="connsiteY5" fmla="*/ 794560 h 794560"/>
              <a:gd name="connsiteX6" fmla="*/ 6896 w 3463092"/>
              <a:gd name="connsiteY6" fmla="*/ 662636 h 794560"/>
              <a:gd name="connsiteX0" fmla="*/ 0 w 3463092"/>
              <a:gd name="connsiteY0" fmla="*/ 0 h 794560"/>
              <a:gd name="connsiteX1" fmla="*/ 3331168 w 3463092"/>
              <a:gd name="connsiteY1" fmla="*/ 3018 h 794560"/>
              <a:gd name="connsiteX2" fmla="*/ 3463092 w 3463092"/>
              <a:gd name="connsiteY2" fmla="*/ 134942 h 794560"/>
              <a:gd name="connsiteX3" fmla="*/ 3463092 w 3463092"/>
              <a:gd name="connsiteY3" fmla="*/ 662636 h 794560"/>
              <a:gd name="connsiteX4" fmla="*/ 3331168 w 3463092"/>
              <a:gd name="connsiteY4" fmla="*/ 794560 h 794560"/>
              <a:gd name="connsiteX5" fmla="*/ 138820 w 3463092"/>
              <a:gd name="connsiteY5" fmla="*/ 794560 h 794560"/>
              <a:gd name="connsiteX6" fmla="*/ 6896 w 3463092"/>
              <a:gd name="connsiteY6" fmla="*/ 662636 h 794560"/>
              <a:gd name="connsiteX7" fmla="*/ 0 w 3463092"/>
              <a:gd name="connsiteY7" fmla="*/ 0 h 794560"/>
              <a:gd name="connsiteX0" fmla="*/ 0 w 3460074"/>
              <a:gd name="connsiteY0" fmla="*/ 0 h 794560"/>
              <a:gd name="connsiteX1" fmla="*/ 3328150 w 3460074"/>
              <a:gd name="connsiteY1" fmla="*/ 3018 h 794560"/>
              <a:gd name="connsiteX2" fmla="*/ 3460074 w 3460074"/>
              <a:gd name="connsiteY2" fmla="*/ 134942 h 794560"/>
              <a:gd name="connsiteX3" fmla="*/ 3460074 w 3460074"/>
              <a:gd name="connsiteY3" fmla="*/ 662636 h 794560"/>
              <a:gd name="connsiteX4" fmla="*/ 3328150 w 3460074"/>
              <a:gd name="connsiteY4" fmla="*/ 794560 h 794560"/>
              <a:gd name="connsiteX5" fmla="*/ 135802 w 3460074"/>
              <a:gd name="connsiteY5" fmla="*/ 794560 h 794560"/>
              <a:gd name="connsiteX6" fmla="*/ 3878 w 3460074"/>
              <a:gd name="connsiteY6" fmla="*/ 662636 h 794560"/>
              <a:gd name="connsiteX7" fmla="*/ 0 w 3460074"/>
              <a:gd name="connsiteY7" fmla="*/ 0 h 794560"/>
              <a:gd name="connsiteX0" fmla="*/ 0 w 3460074"/>
              <a:gd name="connsiteY0" fmla="*/ 0 h 794560"/>
              <a:gd name="connsiteX1" fmla="*/ 3328150 w 3460074"/>
              <a:gd name="connsiteY1" fmla="*/ 3018 h 794560"/>
              <a:gd name="connsiteX2" fmla="*/ 3460074 w 3460074"/>
              <a:gd name="connsiteY2" fmla="*/ 134942 h 794560"/>
              <a:gd name="connsiteX3" fmla="*/ 3460074 w 3460074"/>
              <a:gd name="connsiteY3" fmla="*/ 662636 h 794560"/>
              <a:gd name="connsiteX4" fmla="*/ 3328150 w 3460074"/>
              <a:gd name="connsiteY4" fmla="*/ 794560 h 794560"/>
              <a:gd name="connsiteX5" fmla="*/ 135802 w 3460074"/>
              <a:gd name="connsiteY5" fmla="*/ 794560 h 794560"/>
              <a:gd name="connsiteX6" fmla="*/ 3878 w 3460074"/>
              <a:gd name="connsiteY6" fmla="*/ 662636 h 794560"/>
              <a:gd name="connsiteX7" fmla="*/ 0 w 3460074"/>
              <a:gd name="connsiteY7" fmla="*/ 0 h 7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0074" h="794560">
                <a:moveTo>
                  <a:pt x="0" y="0"/>
                </a:moveTo>
                <a:lnTo>
                  <a:pt x="3328150" y="3018"/>
                </a:lnTo>
                <a:cubicBezTo>
                  <a:pt x="3401010" y="3018"/>
                  <a:pt x="3460074" y="62082"/>
                  <a:pt x="3460074" y="134942"/>
                </a:cubicBezTo>
                <a:lnTo>
                  <a:pt x="3460074" y="662636"/>
                </a:lnTo>
                <a:cubicBezTo>
                  <a:pt x="3460074" y="735496"/>
                  <a:pt x="3401010" y="794560"/>
                  <a:pt x="3328150" y="794560"/>
                </a:cubicBezTo>
                <a:lnTo>
                  <a:pt x="135802" y="794560"/>
                </a:lnTo>
                <a:cubicBezTo>
                  <a:pt x="62942" y="794560"/>
                  <a:pt x="3878" y="735496"/>
                  <a:pt x="3878" y="662636"/>
                </a:cubicBezTo>
                <a:cubicBezTo>
                  <a:pt x="2585" y="441757"/>
                  <a:pt x="1293" y="22087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b="1">
                <a:solidFill>
                  <a:schemeClr val="tx1"/>
                </a:solidFill>
              </a:rPr>
              <a:t>Connect Com SA</a:t>
            </a:r>
            <a:br>
              <a:rPr lang="de-CH">
                <a:solidFill>
                  <a:schemeClr val="tx1"/>
                </a:solidFill>
              </a:rPr>
            </a:br>
            <a:r>
              <a:rPr lang="de-CH">
                <a:solidFill>
                  <a:schemeClr val="tx1"/>
                </a:solidFill>
              </a:rPr>
              <a:t>Gland, Westschweiz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12BDAF0-3B30-4543-9B55-A58EF7ACE21A}"/>
              </a:ext>
            </a:extLst>
          </p:cNvPr>
          <p:cNvGrpSpPr/>
          <p:nvPr/>
        </p:nvGrpSpPr>
        <p:grpSpPr>
          <a:xfrm>
            <a:off x="10720414" y="2924944"/>
            <a:ext cx="547783" cy="1368343"/>
            <a:chOff x="2955929" y="2417411"/>
            <a:chExt cx="547783" cy="1368343"/>
          </a:xfrm>
        </p:grpSpPr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51633F65-19D1-414F-890E-04E128690724}"/>
                </a:ext>
              </a:extLst>
            </p:cNvPr>
            <p:cNvGrpSpPr/>
            <p:nvPr/>
          </p:nvGrpSpPr>
          <p:grpSpPr>
            <a:xfrm>
              <a:off x="3279756" y="2417411"/>
              <a:ext cx="223956" cy="1299279"/>
              <a:chOff x="3279756" y="2417411"/>
              <a:chExt cx="223956" cy="1299279"/>
            </a:xfrm>
          </p:grpSpPr>
          <p:sp>
            <p:nvSpPr>
              <p:cNvPr id="48" name="Flussdiagramm: Verbinder 1">
                <a:extLst>
                  <a:ext uri="{FF2B5EF4-FFF2-40B4-BE49-F238E27FC236}">
                    <a16:creationId xmlns:a16="http://schemas.microsoft.com/office/drawing/2014/main" id="{BDF68658-8190-4DC5-8E5D-C91C13EFC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79756" y="3515112"/>
                <a:ext cx="216000" cy="201578"/>
              </a:xfrm>
              <a:custGeom>
                <a:avLst/>
                <a:gdLst>
                  <a:gd name="connsiteX0" fmla="*/ 0 w 1174079"/>
                  <a:gd name="connsiteY0" fmla="*/ 587040 h 1174079"/>
                  <a:gd name="connsiteX1" fmla="*/ 587040 w 1174079"/>
                  <a:gd name="connsiteY1" fmla="*/ 0 h 1174079"/>
                  <a:gd name="connsiteX2" fmla="*/ 1174080 w 1174079"/>
                  <a:gd name="connsiteY2" fmla="*/ 587040 h 1174079"/>
                  <a:gd name="connsiteX3" fmla="*/ 587040 w 1174079"/>
                  <a:gd name="connsiteY3" fmla="*/ 1174080 h 1174079"/>
                  <a:gd name="connsiteX4" fmla="*/ 0 w 1174079"/>
                  <a:gd name="connsiteY4" fmla="*/ 587040 h 1174079"/>
                  <a:gd name="connsiteX0" fmla="*/ 587040 w 1174080"/>
                  <a:gd name="connsiteY0" fmla="*/ 0 h 1174080"/>
                  <a:gd name="connsiteX1" fmla="*/ 1174080 w 1174080"/>
                  <a:gd name="connsiteY1" fmla="*/ 587040 h 1174080"/>
                  <a:gd name="connsiteX2" fmla="*/ 587040 w 1174080"/>
                  <a:gd name="connsiteY2" fmla="*/ 1174080 h 1174080"/>
                  <a:gd name="connsiteX3" fmla="*/ 0 w 1174080"/>
                  <a:gd name="connsiteY3" fmla="*/ 587040 h 1174080"/>
                  <a:gd name="connsiteX4" fmla="*/ 678480 w 1174080"/>
                  <a:gd name="connsiteY4" fmla="*/ 91440 h 1174080"/>
                  <a:gd name="connsiteX0" fmla="*/ 587040 w 1174080"/>
                  <a:gd name="connsiteY0" fmla="*/ 0 h 1174080"/>
                  <a:gd name="connsiteX1" fmla="*/ 1174080 w 1174080"/>
                  <a:gd name="connsiteY1" fmla="*/ 587040 h 1174080"/>
                  <a:gd name="connsiteX2" fmla="*/ 587040 w 1174080"/>
                  <a:gd name="connsiteY2" fmla="*/ 1174080 h 1174080"/>
                  <a:gd name="connsiteX3" fmla="*/ 0 w 1174080"/>
                  <a:gd name="connsiteY3" fmla="*/ 587040 h 1174080"/>
                  <a:gd name="connsiteX0" fmla="*/ 0 w 587040"/>
                  <a:gd name="connsiteY0" fmla="*/ 0 h 1174080"/>
                  <a:gd name="connsiteX1" fmla="*/ 587040 w 587040"/>
                  <a:gd name="connsiteY1" fmla="*/ 587040 h 1174080"/>
                  <a:gd name="connsiteX2" fmla="*/ 0 w 587040"/>
                  <a:gd name="connsiteY2" fmla="*/ 1174080 h 1174080"/>
                  <a:gd name="connsiteX0" fmla="*/ 587040 w 587040"/>
                  <a:gd name="connsiteY0" fmla="*/ 0 h 587040"/>
                  <a:gd name="connsiteX1" fmla="*/ 0 w 587040"/>
                  <a:gd name="connsiteY1" fmla="*/ 587040 h 58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7040" h="587040">
                    <a:moveTo>
                      <a:pt x="587040" y="0"/>
                    </a:moveTo>
                    <a:cubicBezTo>
                      <a:pt x="587040" y="324213"/>
                      <a:pt x="324213" y="587040"/>
                      <a:pt x="0" y="58704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49" name="Gerader Verbinder 48">
                <a:extLst>
                  <a:ext uri="{FF2B5EF4-FFF2-40B4-BE49-F238E27FC236}">
                    <a16:creationId xmlns:a16="http://schemas.microsoft.com/office/drawing/2014/main" id="{EAF24B93-8140-47DD-970D-088A3E1D49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98986" y="2417411"/>
                <a:ext cx="4726" cy="110315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Flussdiagramm: Verbinder 45">
              <a:extLst>
                <a:ext uri="{FF2B5EF4-FFF2-40B4-BE49-F238E27FC236}">
                  <a16:creationId xmlns:a16="http://schemas.microsoft.com/office/drawing/2014/main" id="{5CE0AB46-C494-47AC-AC7B-1D1D6417952E}"/>
                </a:ext>
              </a:extLst>
            </p:cNvPr>
            <p:cNvSpPr/>
            <p:nvPr/>
          </p:nvSpPr>
          <p:spPr>
            <a:xfrm rot="5400000">
              <a:off x="2960737" y="3646546"/>
              <a:ext cx="134400" cy="144016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01FEC1D9-8C92-4F51-A890-75D60E1B158B}"/>
                </a:ext>
              </a:extLst>
            </p:cNvPr>
            <p:cNvCxnSpPr>
              <a:cxnSpLocks/>
              <a:stCxn id="48" idx="1"/>
              <a:endCxn id="46" idx="0"/>
            </p:cNvCxnSpPr>
            <p:nvPr/>
          </p:nvCxnSpPr>
          <p:spPr>
            <a:xfrm rot="5400000">
              <a:off x="3188919" y="3627717"/>
              <a:ext cx="1864" cy="179811"/>
            </a:xfrm>
            <a:prstGeom prst="lin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00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BA90AD-D184-4C40-A67C-6B45F774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err="1"/>
              <a:t>Connecting</a:t>
            </a:r>
            <a:r>
              <a:rPr lang="de-CH" sz="3200"/>
              <a:t> </a:t>
            </a:r>
            <a:r>
              <a:rPr lang="de-CH" sz="3200" err="1"/>
              <a:t>the</a:t>
            </a:r>
            <a:r>
              <a:rPr lang="de-CH" sz="3200"/>
              <a:t> </a:t>
            </a:r>
            <a:r>
              <a:rPr lang="de-CH" sz="3200" err="1"/>
              <a:t>dots</a:t>
            </a:r>
            <a:endParaRPr lang="de-CH" sz="3200"/>
          </a:p>
        </p:txBody>
      </p:sp>
    </p:spTree>
    <p:extLst>
      <p:ext uri="{BB962C8B-B14F-4D97-AF65-F5344CB8AC3E}">
        <p14:creationId xmlns:p14="http://schemas.microsoft.com/office/powerpoint/2010/main" val="840213102"/>
      </p:ext>
    </p:extLst>
  </p:cSld>
  <p:clrMapOvr>
    <a:masterClrMapping/>
  </p:clrMapOvr>
</p:sld>
</file>

<file path=ppt/theme/theme1.xml><?xml version="1.0" encoding="utf-8"?>
<a:theme xmlns:a="http://schemas.openxmlformats.org/drawingml/2006/main" name="CCM-Design-v1-01">
  <a:themeElements>
    <a:clrScheme name="CCM-Colors-v1-01">
      <a:dk1>
        <a:sysClr val="windowText" lastClr="000000"/>
      </a:dk1>
      <a:lt1>
        <a:sysClr val="window" lastClr="FFFFFF"/>
      </a:lt1>
      <a:dk2>
        <a:srgbClr val="F28C00"/>
      </a:dk2>
      <a:lt2>
        <a:srgbClr val="FFFFFF"/>
      </a:lt2>
      <a:accent1>
        <a:srgbClr val="004B9C"/>
      </a:accent1>
      <a:accent2>
        <a:srgbClr val="EDF7FE"/>
      </a:accent2>
      <a:accent3>
        <a:srgbClr val="A7A8AA"/>
      </a:accent3>
      <a:accent4>
        <a:srgbClr val="C2EDFF"/>
      </a:accent4>
      <a:accent5>
        <a:srgbClr val="888B8D"/>
      </a:accent5>
      <a:accent6>
        <a:srgbClr val="669DCC"/>
      </a:accent6>
      <a:hlink>
        <a:srgbClr val="000000"/>
      </a:hlink>
      <a:folHlink>
        <a:srgbClr val="000000"/>
      </a:folHlink>
    </a:clrScheme>
    <a:fontScheme name="CCM-Verdana-Verdana">
      <a:majorFont>
        <a:latin typeface="Verdan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lanko-Effec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0000"/>
            </a:schemeClr>
          </a:solidFill>
          <a:prstDash val="solid"/>
        </a:ln>
        <a:ln w="0" cap="flat" cmpd="sng" algn="ctr">
          <a:solidFill>
            <a:schemeClr val="phClr">
              <a:satMod val="100000"/>
            </a:schemeClr>
          </a:solidFill>
          <a:prstDash val="solid"/>
        </a:ln>
        <a:ln w="19050" cap="flat" cmpd="sng" algn="ctr">
          <a:solidFill>
            <a:schemeClr val="phClr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CCM-Colors-v1-01">
        <a:dk1>
          <a:sysClr val="windowText" lastClr="000000"/>
        </a:dk1>
        <a:lt1>
          <a:sysClr val="window" lastClr="FFFFFF"/>
        </a:lt1>
        <a:dk2>
          <a:srgbClr val="F28C00"/>
        </a:dk2>
        <a:lt2>
          <a:srgbClr val="FFFFFF"/>
        </a:lt2>
        <a:accent1>
          <a:srgbClr val="004B9C"/>
        </a:accent1>
        <a:accent2>
          <a:srgbClr val="EDF7FE"/>
        </a:accent2>
        <a:accent3>
          <a:srgbClr val="A7A8AA"/>
        </a:accent3>
        <a:accent4>
          <a:srgbClr val="C2EDFF"/>
        </a:accent4>
        <a:accent5>
          <a:srgbClr val="888B8D"/>
        </a:accent5>
        <a:accent6>
          <a:srgbClr val="669DCC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PPT_Vorlage_Rothenburg_INTERN.pptx" id="{E0B80008-6CB5-459E-90FB-5A530E7B32FA}" vid="{510EACA6-742A-4A10-97C1-7E67173BFF07}"/>
    </a:ext>
  </a:extLst>
</a:theme>
</file>

<file path=ppt/theme/theme2.xml><?xml version="1.0" encoding="utf-8"?>
<a:theme xmlns:a="http://schemas.openxmlformats.org/drawingml/2006/main" name="Office">
  <a:themeElements>
    <a:clrScheme name="CCM-Colors-v1-01">
      <a:dk1>
        <a:sysClr val="windowText" lastClr="000000"/>
      </a:dk1>
      <a:lt1>
        <a:sysClr val="window" lastClr="FFFFFF"/>
      </a:lt1>
      <a:dk2>
        <a:srgbClr val="F28C00"/>
      </a:dk2>
      <a:lt2>
        <a:srgbClr val="FFFFFF"/>
      </a:lt2>
      <a:accent1>
        <a:srgbClr val="004B9C"/>
      </a:accent1>
      <a:accent2>
        <a:srgbClr val="EDF7FE"/>
      </a:accent2>
      <a:accent3>
        <a:srgbClr val="A7A8AA"/>
      </a:accent3>
      <a:accent4>
        <a:srgbClr val="C2EDFF"/>
      </a:accent4>
      <a:accent5>
        <a:srgbClr val="888B8D"/>
      </a:accent5>
      <a:accent6>
        <a:srgbClr val="669DCC"/>
      </a:accent6>
      <a:hlink>
        <a:srgbClr val="000000"/>
      </a:hlink>
      <a:folHlink>
        <a:srgbClr val="000000"/>
      </a:folHlink>
    </a:clrScheme>
    <a:fontScheme name="CCM-Verdana-Verdana">
      <a:majorFont>
        <a:latin typeface="Verdan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CCM-Colors-v1-01">
      <a:dk1>
        <a:sysClr val="windowText" lastClr="000000"/>
      </a:dk1>
      <a:lt1>
        <a:sysClr val="window" lastClr="FFFFFF"/>
      </a:lt1>
      <a:dk2>
        <a:srgbClr val="F28C00"/>
      </a:dk2>
      <a:lt2>
        <a:srgbClr val="FFFFFF"/>
      </a:lt2>
      <a:accent1>
        <a:srgbClr val="004B9C"/>
      </a:accent1>
      <a:accent2>
        <a:srgbClr val="EDF7FE"/>
      </a:accent2>
      <a:accent3>
        <a:srgbClr val="A7A8AA"/>
      </a:accent3>
      <a:accent4>
        <a:srgbClr val="C2EDFF"/>
      </a:accent4>
      <a:accent5>
        <a:srgbClr val="888B8D"/>
      </a:accent5>
      <a:accent6>
        <a:srgbClr val="669DCC"/>
      </a:accent6>
      <a:hlink>
        <a:srgbClr val="000000"/>
      </a:hlink>
      <a:folHlink>
        <a:srgbClr val="000000"/>
      </a:folHlink>
    </a:clrScheme>
    <a:fontScheme name="CCM-Verdana-Verdana">
      <a:majorFont>
        <a:latin typeface="Verdan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Verdan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lanko-Effec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0000"/>
            </a:schemeClr>
          </a:solidFill>
          <a:prstDash val="solid"/>
        </a:ln>
        <a:ln w="0" cap="flat" cmpd="sng" algn="ctr">
          <a:solidFill>
            <a:schemeClr val="phClr">
              <a:satMod val="100000"/>
            </a:schemeClr>
          </a:solidFill>
          <a:prstDash val="solid"/>
        </a:ln>
        <a:ln w="19050" cap="flat" cmpd="sng" algn="ctr">
          <a:solidFill>
            <a:schemeClr val="phClr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f3fe7f-d67b-4a0a-87d9-4bcfcabd2b42">
      <Terms xmlns="http://schemas.microsoft.com/office/infopath/2007/PartnerControls"/>
    </lcf76f155ced4ddcb4097134ff3c332f>
    <TaxCatchAll xmlns="03e1490d-1b7b-4f12-a31f-39c0c87d3f4d" xsi:nil="true"/>
    <SharedWithUsers xmlns="03e1490d-1b7b-4f12-a31f-39c0c87d3f4d">
      <UserInfo>
        <DisplayName>Goran Delic</DisplayName>
        <AccountId>20</AccountId>
        <AccountType/>
      </UserInfo>
      <UserInfo>
        <DisplayName>Andreas Haupt</DisplayName>
        <AccountId>32</AccountId>
        <AccountType/>
      </UserInfo>
      <UserInfo>
        <DisplayName>David Stoller</DisplayName>
        <AccountId>565</AccountId>
        <AccountType/>
      </UserInfo>
      <UserInfo>
        <DisplayName>Andreas Hausheer</DisplayName>
        <AccountId>28</AccountId>
        <AccountType/>
      </UserInfo>
      <UserInfo>
        <DisplayName>Pascal Lüthi</DisplayName>
        <AccountId>1332</AccountId>
        <AccountType/>
      </UserInfo>
    </SharedWithUsers>
    <Erledigt xmlns="eff3fe7f-d67b-4a0a-87d9-4bcfcabd2b42">false</Erledigt>
    <Test xmlns="eff3fe7f-d67b-4a0a-87d9-4bcfcabd2b4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59CA710908884B8630BEA907301286" ma:contentTypeVersion="30" ma:contentTypeDescription="Ein neues Dokument erstellen." ma:contentTypeScope="" ma:versionID="3d440ebc8623c1178c40c91b71924c09">
  <xsd:schema xmlns:xsd="http://www.w3.org/2001/XMLSchema" xmlns:xs="http://www.w3.org/2001/XMLSchema" xmlns:p="http://schemas.microsoft.com/office/2006/metadata/properties" xmlns:ns2="eff3fe7f-d67b-4a0a-87d9-4bcfcabd2b42" xmlns:ns3="03e1490d-1b7b-4f12-a31f-39c0c87d3f4d" targetNamespace="http://schemas.microsoft.com/office/2006/metadata/properties" ma:root="true" ma:fieldsID="1fd889d63ba4d3ce8fea007f4b8df0b1" ns2:_="" ns3:_="">
    <xsd:import namespace="eff3fe7f-d67b-4a0a-87d9-4bcfcabd2b42"/>
    <xsd:import namespace="03e1490d-1b7b-4f12-a31f-39c0c87d3f4d"/>
    <xsd:element name="properties">
      <xsd:complexType>
        <xsd:sequence>
          <xsd:element name="documentManagement">
            <xsd:complexType>
              <xsd:all>
                <xsd:element ref="ns2:Erledigt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Test" minOccurs="0"/>
                <xsd:element ref="ns2:MediaServiceSearchProperties" minOccurs="0"/>
                <xsd:element ref="ns2:MediaService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3fe7f-d67b-4a0a-87d9-4bcfcabd2b42" elementFormDefault="qualified">
    <xsd:import namespace="http://schemas.microsoft.com/office/2006/documentManagement/types"/>
    <xsd:import namespace="http://schemas.microsoft.com/office/infopath/2007/PartnerControls"/>
    <xsd:element name="Erledigt" ma:index="3" nillable="true" ma:displayName="Erledigt" ma:default="0" ma:format="Dropdown" ma:internalName="Erledigt" ma:readOnly="false">
      <xsd:simpleType>
        <xsd:restriction base="dms:Boolean"/>
      </xsd:simpleType>
    </xsd:element>
    <xsd:element name="MediaServiceFastMetadata" ma:index="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8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12" nillable="true" ma:displayName="Length (seconds)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f73d9234-7125-48a6-a87b-d000676ea3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" ma:index="20" nillable="true" ma:displayName="Test" ma:format="Dropdown" ma:hidden="true" ma:internalName="Test" ma:readOnly="fals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1490d-1b7b-4f12-a31f-39c0c87d3f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hidden="true" ma:internalName="SharedWithDetails" ma:readOnly="true">
      <xsd:simpleType>
        <xsd:restriction base="dms:Note"/>
      </xsd:simpleType>
    </xsd:element>
    <xsd:element name="TaxCatchAll" ma:index="17" nillable="true" ma:displayName="Taxonomy Catch All Column" ma:hidden="true" ma:list="{a7876594-1bbe-4562-a2be-130099f91ebb}" ma:internalName="TaxCatchAll" ma:readOnly="false" ma:showField="CatchAllData" ma:web="03e1490d-1b7b-4f12-a31f-39c0c87d3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F0A7C9-6303-4D1F-86AF-3D518BC699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BA546A-1E7F-46A0-8533-01A61B900145}">
  <ds:schemaRefs>
    <ds:schemaRef ds:uri="03e1490d-1b7b-4f12-a31f-39c0c87d3f4d"/>
    <ds:schemaRef ds:uri="http://purl.org/dc/terms/"/>
    <ds:schemaRef ds:uri="eff3fe7f-d67b-4a0a-87d9-4bcfcabd2b4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7A1B265-A40D-4BC7-AB75-13C59848411E}">
  <ds:schemaRefs>
    <ds:schemaRef ds:uri="03e1490d-1b7b-4f12-a31f-39c0c87d3f4d"/>
    <ds:schemaRef ds:uri="eff3fe7f-d67b-4a0a-87d9-4bcfcabd2b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PPT_Vorlage_Normal</Template>
  <TotalTime>0</TotalTime>
  <Words>317</Words>
  <Application>Microsoft Office PowerPoint</Application>
  <PresentationFormat>Breitbild</PresentationFormat>
  <Paragraphs>48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Verdana</vt:lpstr>
      <vt:lpstr>CCM-Design-v1-01</vt:lpstr>
      <vt:lpstr>Robuste und zuverlässige Verbindung im Schmutz und Wasser</vt:lpstr>
      <vt:lpstr>Die Lösung</vt:lpstr>
      <vt:lpstr>Ausgangslage</vt:lpstr>
      <vt:lpstr>Vorteile von Linsenstecker</vt:lpstr>
      <vt:lpstr>Fragen?</vt:lpstr>
      <vt:lpstr>Firmenstandorte</vt:lpstr>
      <vt:lpstr>Connecting the dots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(Frage nach Lösung für ein Problem)</dc:title>
  <dc:creator>Andreas Haupt</dc:creator>
  <cp:lastModifiedBy>David Stoller</cp:lastModifiedBy>
  <cp:revision>27</cp:revision>
  <dcterms:created xsi:type="dcterms:W3CDTF">2022-11-22T09:58:29Z</dcterms:created>
  <dcterms:modified xsi:type="dcterms:W3CDTF">2024-06-21T05:18:50Z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A_TITEL">
    <vt:lpwstr>Fusszeile</vt:lpwstr>
  </property>
  <property fmtid="{D5CDD505-2E9C-101B-9397-08002B2CF9AE}" pid="3" name="QA_REFERENT">
    <vt:lpwstr/>
  </property>
  <property fmtid="{D5CDD505-2E9C-101B-9397-08002B2CF9AE}" pid="4" name="QA_DATUM">
    <vt:lpwstr/>
  </property>
  <property fmtid="{D5CDD505-2E9C-101B-9397-08002B2CF9AE}" pid="5" name="QA_OPTIONAL">
    <vt:lpwstr/>
  </property>
  <property fmtid="{D5CDD505-2E9C-101B-9397-08002B2CF9AE}" pid="6" name="QA_COPYRIGHT">
    <vt:lpwstr/>
  </property>
  <property fmtid="{D5CDD505-2E9C-101B-9397-08002B2CF9AE}" pid="7" name="ContentTypeId">
    <vt:lpwstr>0x010100FF59CA710908884B8630BEA907301286</vt:lpwstr>
  </property>
  <property fmtid="{D5CDD505-2E9C-101B-9397-08002B2CF9AE}" pid="8" name="MediaServiceImageTags">
    <vt:lpwstr/>
  </property>
  <property fmtid="{D5CDD505-2E9C-101B-9397-08002B2CF9AE}" pid="9" name="ErledigtJa/Nein">
    <vt:bool>true</vt:bool>
  </property>
  <property fmtid="{D5CDD505-2E9C-101B-9397-08002B2CF9AE}" pid="10" name="BearbeitetDatum">
    <vt:filetime>2023-06-19T06:04:43Z</vt:filetime>
  </property>
</Properties>
</file>